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 id="2147493486" r:id="rId5"/>
  </p:sldMasterIdLst>
  <p:notesMasterIdLst>
    <p:notesMasterId r:id="rId29"/>
  </p:notesMasterIdLst>
  <p:sldIdLst>
    <p:sldId id="256" r:id="rId6"/>
    <p:sldId id="308" r:id="rId7"/>
    <p:sldId id="313" r:id="rId8"/>
    <p:sldId id="289" r:id="rId9"/>
    <p:sldId id="291" r:id="rId10"/>
    <p:sldId id="288" r:id="rId11"/>
    <p:sldId id="278" r:id="rId12"/>
    <p:sldId id="292" r:id="rId13"/>
    <p:sldId id="286" r:id="rId14"/>
    <p:sldId id="293" r:id="rId15"/>
    <p:sldId id="285" r:id="rId16"/>
    <p:sldId id="296" r:id="rId17"/>
    <p:sldId id="298" r:id="rId18"/>
    <p:sldId id="299" r:id="rId19"/>
    <p:sldId id="300" r:id="rId20"/>
    <p:sldId id="301" r:id="rId21"/>
    <p:sldId id="302" r:id="rId22"/>
    <p:sldId id="303" r:id="rId23"/>
    <p:sldId id="304" r:id="rId24"/>
    <p:sldId id="305" r:id="rId25"/>
    <p:sldId id="306" r:id="rId26"/>
    <p:sldId id="307" r:id="rId27"/>
    <p:sldId id="257"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5">
          <p15:clr>
            <a:srgbClr val="A4A3A4"/>
          </p15:clr>
        </p15:guide>
        <p15:guide id="2" orient="horz" pos="2995">
          <p15:clr>
            <a:srgbClr val="A4A3A4"/>
          </p15:clr>
        </p15:guide>
        <p15:guide id="3" orient="horz" pos="890">
          <p15:clr>
            <a:srgbClr val="A4A3A4"/>
          </p15:clr>
        </p15:guide>
        <p15:guide id="4" pos="2009">
          <p15:clr>
            <a:srgbClr val="A4A3A4"/>
          </p15:clr>
        </p15:guide>
        <p15:guide id="5" pos="276">
          <p15:clr>
            <a:srgbClr val="A4A3A4"/>
          </p15:clr>
        </p15:guide>
        <p15:guide id="6" pos="525">
          <p15:clr>
            <a:srgbClr val="A4A3A4"/>
          </p15:clr>
        </p15:guide>
        <p15:guide id="7" pos="298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E8"/>
    <a:srgbClr val="1771EB"/>
    <a:srgbClr val="24215F"/>
    <a:srgbClr val="1771EA"/>
    <a:srgbClr val="646464"/>
    <a:srgbClr val="9F55FB"/>
    <a:srgbClr val="24BEBC"/>
    <a:srgbClr val="25C1FB"/>
    <a:srgbClr val="1A15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06" autoAdjust="0"/>
    <p:restoredTop sz="94591"/>
  </p:normalViewPr>
  <p:slideViewPr>
    <p:cSldViewPr snapToGrid="0" snapToObjects="1">
      <p:cViewPr varScale="1">
        <p:scale>
          <a:sx n="90" d="100"/>
          <a:sy n="90" d="100"/>
        </p:scale>
        <p:origin x="696" y="96"/>
      </p:cViewPr>
      <p:guideLst>
        <p:guide orient="horz" pos="665"/>
        <p:guide orient="horz" pos="2995"/>
        <p:guide orient="horz" pos="890"/>
        <p:guide pos="2009"/>
        <p:guide pos="276"/>
        <p:guide pos="525"/>
        <p:guide pos="2987"/>
      </p:guideLst>
    </p:cSldViewPr>
  </p:slideViewPr>
  <p:notesTextViewPr>
    <p:cViewPr>
      <p:scale>
        <a:sx n="100" d="100"/>
        <a:sy n="100" d="100"/>
      </p:scale>
      <p:origin x="0" y="0"/>
    </p:cViewPr>
  </p:notesTextViewPr>
  <p:sorterViewPr>
    <p:cViewPr>
      <p:scale>
        <a:sx n="119" d="100"/>
        <a:sy n="119"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209093-6AE7-C344-B5F5-34CD235F04DD}" type="doc">
      <dgm:prSet loTypeId="urn:microsoft.com/office/officeart/2005/8/layout/radial6" loCatId="" qsTypeId="urn:microsoft.com/office/officeart/2005/8/quickstyle/simple4" qsCatId="simple" csTypeId="urn:microsoft.com/office/officeart/2005/8/colors/accent1_2" csCatId="accent1" phldr="1"/>
      <dgm:spPr/>
      <dgm:t>
        <a:bodyPr/>
        <a:lstStyle/>
        <a:p>
          <a:endParaRPr lang="en-US"/>
        </a:p>
      </dgm:t>
    </dgm:pt>
    <dgm:pt modelId="{EB8453EC-F143-D94C-910A-4E4F37496C43}">
      <dgm:prSet phldrT="[Text]" custT="1"/>
      <dgm:spPr>
        <a:solidFill>
          <a:schemeClr val="bg1"/>
        </a:solidFill>
        <a:effectLst/>
      </dgm:spPr>
      <dgm:t>
        <a:bodyPr/>
        <a:lstStyle/>
        <a:p>
          <a:r>
            <a:rPr lang="zh-CN" altLang="en-US" sz="1600" dirty="0">
              <a:solidFill>
                <a:srgbClr val="1771EA"/>
              </a:solidFill>
              <a:latin typeface="Microsoft YaHei" charset="-122"/>
              <a:ea typeface="Microsoft YaHei" charset="-122"/>
              <a:cs typeface="Microsoft YaHei" charset="-122"/>
            </a:rPr>
            <a:t>图表信息</a:t>
          </a:r>
          <a:endParaRPr lang="en-US" sz="1600" dirty="0">
            <a:solidFill>
              <a:srgbClr val="1771EA"/>
            </a:solidFill>
            <a:latin typeface="Microsoft YaHei" charset="-122"/>
            <a:ea typeface="Microsoft YaHei" charset="-122"/>
            <a:cs typeface="Microsoft YaHei" charset="-122"/>
          </a:endParaRPr>
        </a:p>
      </dgm:t>
    </dgm:pt>
    <dgm:pt modelId="{3910CC89-A081-1747-BCB3-48AAE9C2D4C6}" type="parTrans" cxnId="{EADF63BC-368A-D046-B55E-F01F2C80F925}">
      <dgm:prSet/>
      <dgm:spPr/>
      <dgm:t>
        <a:bodyPr/>
        <a:lstStyle/>
        <a:p>
          <a:endParaRPr lang="en-US"/>
        </a:p>
      </dgm:t>
    </dgm:pt>
    <dgm:pt modelId="{6317E7F6-ECA4-0F40-9A1F-6BF3A4A6D0AA}" type="sibTrans" cxnId="{EADF63BC-368A-D046-B55E-F01F2C80F925}">
      <dgm:prSet/>
      <dgm:spPr/>
      <dgm:t>
        <a:bodyPr/>
        <a:lstStyle/>
        <a:p>
          <a:endParaRPr lang="en-US"/>
        </a:p>
      </dgm:t>
    </dgm:pt>
    <dgm:pt modelId="{630A7E62-839A-4748-A59C-4B59565CFC28}">
      <dgm:prSet phldrT="[Text]" custT="1"/>
      <dgm:spPr>
        <a:solidFill>
          <a:srgbClr val="25C1FB"/>
        </a:solidFill>
        <a:ln w="57150" cmpd="sng">
          <a:solidFill>
            <a:srgbClr val="1771EA"/>
          </a:solidFill>
        </a:ln>
        <a:effectLst/>
      </dgm:spPr>
      <dgm:t>
        <a:bodyPr/>
        <a:lstStyle/>
        <a:p>
          <a:r>
            <a:rPr lang="zh-CN" altLang="en-US" sz="1100" dirty="0">
              <a:latin typeface="Microsoft YaHei" charset="-122"/>
              <a:ea typeface="Microsoft YaHei" charset="-122"/>
              <a:cs typeface="Microsoft YaHei" charset="-122"/>
            </a:rPr>
            <a:t>图表信息</a:t>
          </a:r>
          <a:endParaRPr lang="en-US" sz="1100" dirty="0">
            <a:latin typeface="Microsoft YaHei" charset="-122"/>
            <a:ea typeface="Microsoft YaHei" charset="-122"/>
            <a:cs typeface="Microsoft YaHei" charset="-122"/>
          </a:endParaRPr>
        </a:p>
      </dgm:t>
    </dgm:pt>
    <dgm:pt modelId="{C4AF5F74-2AA8-F943-A1B6-7C8F52D9C800}" type="parTrans" cxnId="{21ECCF95-2428-1149-BF3A-F59156E984E7}">
      <dgm:prSet/>
      <dgm:spPr/>
      <dgm:t>
        <a:bodyPr/>
        <a:lstStyle/>
        <a:p>
          <a:endParaRPr lang="en-US"/>
        </a:p>
      </dgm:t>
    </dgm:pt>
    <dgm:pt modelId="{9CB4AD71-9278-D944-9A09-E6C32EBA9F17}" type="sibTrans" cxnId="{21ECCF95-2428-1149-BF3A-F59156E984E7}">
      <dgm:prSet/>
      <dgm:spPr>
        <a:solidFill>
          <a:schemeClr val="bg1"/>
        </a:solidFill>
        <a:ln w="28575" cmpd="sng"/>
        <a:effectLst/>
      </dgm:spPr>
      <dgm:t>
        <a:bodyPr/>
        <a:lstStyle/>
        <a:p>
          <a:endParaRPr lang="en-US"/>
        </a:p>
      </dgm:t>
    </dgm:pt>
    <dgm:pt modelId="{0072A576-9A70-E544-8EE9-74748C4C1C30}">
      <dgm:prSet phldrT="[Text]" custT="1"/>
      <dgm:spPr>
        <a:solidFill>
          <a:srgbClr val="25C1FB"/>
        </a:solidFill>
        <a:ln w="57150" cmpd="sng">
          <a:solidFill>
            <a:srgbClr val="1771EA"/>
          </a:solidFill>
        </a:ln>
        <a:effectLst/>
      </dgm:spPr>
      <dgm:t>
        <a:bodyPr/>
        <a:lstStyle/>
        <a:p>
          <a:r>
            <a:rPr lang="zh-CN" altLang="en-US" sz="1100" dirty="0">
              <a:latin typeface="Microsoft YaHei" charset="-122"/>
              <a:ea typeface="Microsoft YaHei" charset="-122"/>
              <a:cs typeface="Microsoft YaHei" charset="-122"/>
            </a:rPr>
            <a:t>图表信息</a:t>
          </a:r>
          <a:endParaRPr lang="en-US" sz="1100" dirty="0">
            <a:latin typeface="Microsoft YaHei" charset="-122"/>
            <a:ea typeface="Microsoft YaHei" charset="-122"/>
            <a:cs typeface="Microsoft YaHei" charset="-122"/>
          </a:endParaRPr>
        </a:p>
      </dgm:t>
    </dgm:pt>
    <dgm:pt modelId="{0091FBA9-44C4-CB40-A97F-DDE6EA5BEEB6}" type="parTrans" cxnId="{F5C71BB3-BAA8-814D-BB8B-B7117222307D}">
      <dgm:prSet/>
      <dgm:spPr/>
      <dgm:t>
        <a:bodyPr/>
        <a:lstStyle/>
        <a:p>
          <a:endParaRPr lang="en-US"/>
        </a:p>
      </dgm:t>
    </dgm:pt>
    <dgm:pt modelId="{FCE69F9D-35F1-F847-8DED-BAE954B18A4C}" type="sibTrans" cxnId="{F5C71BB3-BAA8-814D-BB8B-B7117222307D}">
      <dgm:prSet/>
      <dgm:spPr>
        <a:solidFill>
          <a:schemeClr val="bg1"/>
        </a:solidFill>
        <a:effectLst/>
      </dgm:spPr>
      <dgm:t>
        <a:bodyPr/>
        <a:lstStyle/>
        <a:p>
          <a:endParaRPr lang="en-US"/>
        </a:p>
      </dgm:t>
    </dgm:pt>
    <dgm:pt modelId="{30B4F801-488B-D04E-95D5-DA7A448B08FE}">
      <dgm:prSet phldrT="[Text]" custT="1"/>
      <dgm:spPr>
        <a:solidFill>
          <a:srgbClr val="25C1FB"/>
        </a:solidFill>
        <a:ln w="57150" cmpd="sng">
          <a:solidFill>
            <a:srgbClr val="1771EA"/>
          </a:solidFill>
        </a:ln>
        <a:effectLst/>
      </dgm:spPr>
      <dgm:t>
        <a:bodyPr/>
        <a:lstStyle/>
        <a:p>
          <a:r>
            <a:rPr lang="zh-CN" altLang="en-US" sz="1100" dirty="0">
              <a:latin typeface="Microsoft YaHei" charset="-122"/>
              <a:ea typeface="Microsoft YaHei" charset="-122"/>
              <a:cs typeface="Microsoft YaHei" charset="-122"/>
            </a:rPr>
            <a:t>图表信息</a:t>
          </a:r>
          <a:endParaRPr lang="en-US" sz="1100" dirty="0">
            <a:latin typeface="Microsoft YaHei" charset="-122"/>
            <a:ea typeface="Microsoft YaHei" charset="-122"/>
            <a:cs typeface="Microsoft YaHei" charset="-122"/>
          </a:endParaRPr>
        </a:p>
      </dgm:t>
    </dgm:pt>
    <dgm:pt modelId="{460DF50E-1813-344F-B74B-7509CCB56290}" type="parTrans" cxnId="{3AC784DB-DF69-9F45-9214-6C58023D21B7}">
      <dgm:prSet/>
      <dgm:spPr/>
      <dgm:t>
        <a:bodyPr/>
        <a:lstStyle/>
        <a:p>
          <a:endParaRPr lang="en-US"/>
        </a:p>
      </dgm:t>
    </dgm:pt>
    <dgm:pt modelId="{96523DBF-8C59-6440-B44B-7E17878CCB9C}" type="sibTrans" cxnId="{3AC784DB-DF69-9F45-9214-6C58023D21B7}">
      <dgm:prSet/>
      <dgm:spPr>
        <a:solidFill>
          <a:schemeClr val="bg1"/>
        </a:solidFill>
        <a:effectLst/>
      </dgm:spPr>
      <dgm:t>
        <a:bodyPr/>
        <a:lstStyle/>
        <a:p>
          <a:endParaRPr lang="en-US"/>
        </a:p>
      </dgm:t>
    </dgm:pt>
    <dgm:pt modelId="{A5CC85F7-6735-784F-ACB5-8E25086638BF}">
      <dgm:prSet phldrT="[Text]" custT="1"/>
      <dgm:spPr>
        <a:solidFill>
          <a:srgbClr val="25C1FB"/>
        </a:solidFill>
        <a:ln w="57150" cmpd="sng">
          <a:solidFill>
            <a:srgbClr val="1771EA"/>
          </a:solidFill>
        </a:ln>
        <a:effectLst/>
      </dgm:spPr>
      <dgm:t>
        <a:bodyPr/>
        <a:lstStyle/>
        <a:p>
          <a:r>
            <a:rPr lang="zh-CN" altLang="en-US" sz="1100" dirty="0">
              <a:latin typeface="Microsoft YaHei" charset="-122"/>
              <a:ea typeface="Microsoft YaHei" charset="-122"/>
              <a:cs typeface="Microsoft YaHei" charset="-122"/>
            </a:rPr>
            <a:t>图表信息</a:t>
          </a:r>
          <a:endParaRPr lang="en-US" sz="1100" dirty="0">
            <a:latin typeface="Microsoft YaHei" charset="-122"/>
            <a:ea typeface="Microsoft YaHei" charset="-122"/>
            <a:cs typeface="Microsoft YaHei" charset="-122"/>
          </a:endParaRPr>
        </a:p>
      </dgm:t>
    </dgm:pt>
    <dgm:pt modelId="{6384A9EC-85E3-B443-BD6B-707AD7D209A3}" type="parTrans" cxnId="{2B3295B4-7B5E-3D4D-B207-46ADC56F0183}">
      <dgm:prSet/>
      <dgm:spPr/>
      <dgm:t>
        <a:bodyPr/>
        <a:lstStyle/>
        <a:p>
          <a:endParaRPr lang="en-US"/>
        </a:p>
      </dgm:t>
    </dgm:pt>
    <dgm:pt modelId="{DC4B542C-4A27-0549-84D1-AF4070B75EEB}" type="sibTrans" cxnId="{2B3295B4-7B5E-3D4D-B207-46ADC56F0183}">
      <dgm:prSet/>
      <dgm:spPr>
        <a:solidFill>
          <a:schemeClr val="bg1"/>
        </a:solidFill>
        <a:effectLst/>
      </dgm:spPr>
      <dgm:t>
        <a:bodyPr/>
        <a:lstStyle/>
        <a:p>
          <a:endParaRPr lang="en-US"/>
        </a:p>
      </dgm:t>
    </dgm:pt>
    <dgm:pt modelId="{AADDFE3C-19C4-5C43-BCFE-877CFBE15951}" type="pres">
      <dgm:prSet presAssocID="{FF209093-6AE7-C344-B5F5-34CD235F04DD}" presName="Name0" presStyleCnt="0">
        <dgm:presLayoutVars>
          <dgm:chMax val="1"/>
          <dgm:dir/>
          <dgm:animLvl val="ctr"/>
          <dgm:resizeHandles val="exact"/>
        </dgm:presLayoutVars>
      </dgm:prSet>
      <dgm:spPr/>
    </dgm:pt>
    <dgm:pt modelId="{155591B6-AACD-D844-AE76-DF9AD938EF16}" type="pres">
      <dgm:prSet presAssocID="{EB8453EC-F143-D94C-910A-4E4F37496C43}" presName="centerShape" presStyleLbl="node0" presStyleIdx="0" presStyleCnt="1"/>
      <dgm:spPr/>
    </dgm:pt>
    <dgm:pt modelId="{74A63773-1687-D442-94DE-D716A537E24C}" type="pres">
      <dgm:prSet presAssocID="{630A7E62-839A-4748-A59C-4B59565CFC28}" presName="node" presStyleLbl="node1" presStyleIdx="0" presStyleCnt="4">
        <dgm:presLayoutVars>
          <dgm:bulletEnabled val="1"/>
        </dgm:presLayoutVars>
      </dgm:prSet>
      <dgm:spPr/>
    </dgm:pt>
    <dgm:pt modelId="{0856CAA3-1F5B-9E4C-9EA8-1E1976901CB3}" type="pres">
      <dgm:prSet presAssocID="{630A7E62-839A-4748-A59C-4B59565CFC28}" presName="dummy" presStyleCnt="0"/>
      <dgm:spPr/>
    </dgm:pt>
    <dgm:pt modelId="{D1DD5AAA-6C07-284D-9300-11BB5B87CE6F}" type="pres">
      <dgm:prSet presAssocID="{9CB4AD71-9278-D944-9A09-E6C32EBA9F17}" presName="sibTrans" presStyleLbl="sibTrans2D1" presStyleIdx="0" presStyleCnt="4"/>
      <dgm:spPr/>
    </dgm:pt>
    <dgm:pt modelId="{982EC214-ED8C-8947-A0E4-520B109D9121}" type="pres">
      <dgm:prSet presAssocID="{0072A576-9A70-E544-8EE9-74748C4C1C30}" presName="node" presStyleLbl="node1" presStyleIdx="1" presStyleCnt="4">
        <dgm:presLayoutVars>
          <dgm:bulletEnabled val="1"/>
        </dgm:presLayoutVars>
      </dgm:prSet>
      <dgm:spPr/>
    </dgm:pt>
    <dgm:pt modelId="{A15A3E46-BB24-0B4C-8CFF-1E1F3FD4A4BA}" type="pres">
      <dgm:prSet presAssocID="{0072A576-9A70-E544-8EE9-74748C4C1C30}" presName="dummy" presStyleCnt="0"/>
      <dgm:spPr/>
    </dgm:pt>
    <dgm:pt modelId="{E506B6A2-E43F-D248-B9E4-A59A317DD2BA}" type="pres">
      <dgm:prSet presAssocID="{FCE69F9D-35F1-F847-8DED-BAE954B18A4C}" presName="sibTrans" presStyleLbl="sibTrans2D1" presStyleIdx="1" presStyleCnt="4"/>
      <dgm:spPr/>
    </dgm:pt>
    <dgm:pt modelId="{87701957-11C1-FA4C-AB22-53136AC01B07}" type="pres">
      <dgm:prSet presAssocID="{30B4F801-488B-D04E-95D5-DA7A448B08FE}" presName="node" presStyleLbl="node1" presStyleIdx="2" presStyleCnt="4">
        <dgm:presLayoutVars>
          <dgm:bulletEnabled val="1"/>
        </dgm:presLayoutVars>
      </dgm:prSet>
      <dgm:spPr/>
    </dgm:pt>
    <dgm:pt modelId="{BC54EE13-E76A-6248-B950-A31215EED20B}" type="pres">
      <dgm:prSet presAssocID="{30B4F801-488B-D04E-95D5-DA7A448B08FE}" presName="dummy" presStyleCnt="0"/>
      <dgm:spPr/>
    </dgm:pt>
    <dgm:pt modelId="{57CB8B55-54D5-0B43-8876-B9CB870365E0}" type="pres">
      <dgm:prSet presAssocID="{96523DBF-8C59-6440-B44B-7E17878CCB9C}" presName="sibTrans" presStyleLbl="sibTrans2D1" presStyleIdx="2" presStyleCnt="4"/>
      <dgm:spPr/>
    </dgm:pt>
    <dgm:pt modelId="{23B48D97-4F9B-8D42-AF25-D71AB38EEA9D}" type="pres">
      <dgm:prSet presAssocID="{A5CC85F7-6735-784F-ACB5-8E25086638BF}" presName="node" presStyleLbl="node1" presStyleIdx="3" presStyleCnt="4">
        <dgm:presLayoutVars>
          <dgm:bulletEnabled val="1"/>
        </dgm:presLayoutVars>
      </dgm:prSet>
      <dgm:spPr/>
    </dgm:pt>
    <dgm:pt modelId="{E3F12F0A-204F-2D44-8043-68B9D407B69E}" type="pres">
      <dgm:prSet presAssocID="{A5CC85F7-6735-784F-ACB5-8E25086638BF}" presName="dummy" presStyleCnt="0"/>
      <dgm:spPr/>
    </dgm:pt>
    <dgm:pt modelId="{22CB36DF-449B-F746-941E-F6BE4DC77B57}" type="pres">
      <dgm:prSet presAssocID="{DC4B542C-4A27-0549-84D1-AF4070B75EEB}" presName="sibTrans" presStyleLbl="sibTrans2D1" presStyleIdx="3" presStyleCnt="4"/>
      <dgm:spPr/>
    </dgm:pt>
  </dgm:ptLst>
  <dgm:cxnLst>
    <dgm:cxn modelId="{0AD65A68-32E9-D542-9477-8DA18D3BB3C6}" type="presOf" srcId="{9CB4AD71-9278-D944-9A09-E6C32EBA9F17}" destId="{D1DD5AAA-6C07-284D-9300-11BB5B87CE6F}" srcOrd="0" destOrd="0" presId="urn:microsoft.com/office/officeart/2005/8/layout/radial6"/>
    <dgm:cxn modelId="{51057649-00B4-1941-B572-A1B6AD39D0C4}" type="presOf" srcId="{630A7E62-839A-4748-A59C-4B59565CFC28}" destId="{74A63773-1687-D442-94DE-D716A537E24C}" srcOrd="0" destOrd="0" presId="urn:microsoft.com/office/officeart/2005/8/layout/radial6"/>
    <dgm:cxn modelId="{1750F94C-52A4-F145-AF9D-14526AA78AD0}" type="presOf" srcId="{FF209093-6AE7-C344-B5F5-34CD235F04DD}" destId="{AADDFE3C-19C4-5C43-BCFE-877CFBE15951}" srcOrd="0" destOrd="0" presId="urn:microsoft.com/office/officeart/2005/8/layout/radial6"/>
    <dgm:cxn modelId="{1B403595-F275-A24C-9C3A-F020EC1C0736}" type="presOf" srcId="{FCE69F9D-35F1-F847-8DED-BAE954B18A4C}" destId="{E506B6A2-E43F-D248-B9E4-A59A317DD2BA}" srcOrd="0" destOrd="0" presId="urn:microsoft.com/office/officeart/2005/8/layout/radial6"/>
    <dgm:cxn modelId="{21ECCF95-2428-1149-BF3A-F59156E984E7}" srcId="{EB8453EC-F143-D94C-910A-4E4F37496C43}" destId="{630A7E62-839A-4748-A59C-4B59565CFC28}" srcOrd="0" destOrd="0" parTransId="{C4AF5F74-2AA8-F943-A1B6-7C8F52D9C800}" sibTransId="{9CB4AD71-9278-D944-9A09-E6C32EBA9F17}"/>
    <dgm:cxn modelId="{159B4D96-E71A-5644-8220-7675BB717DDF}" type="presOf" srcId="{30B4F801-488B-D04E-95D5-DA7A448B08FE}" destId="{87701957-11C1-FA4C-AB22-53136AC01B07}" srcOrd="0" destOrd="0" presId="urn:microsoft.com/office/officeart/2005/8/layout/radial6"/>
    <dgm:cxn modelId="{5D28ADA4-8991-1A46-9472-ED7BCB4D4C50}" type="presOf" srcId="{96523DBF-8C59-6440-B44B-7E17878CCB9C}" destId="{57CB8B55-54D5-0B43-8876-B9CB870365E0}" srcOrd="0" destOrd="0" presId="urn:microsoft.com/office/officeart/2005/8/layout/radial6"/>
    <dgm:cxn modelId="{D8FF40A5-4B50-1B4E-9C21-C626C7B4C547}" type="presOf" srcId="{EB8453EC-F143-D94C-910A-4E4F37496C43}" destId="{155591B6-AACD-D844-AE76-DF9AD938EF16}" srcOrd="0" destOrd="0" presId="urn:microsoft.com/office/officeart/2005/8/layout/radial6"/>
    <dgm:cxn modelId="{F9A34FA5-EB27-F64A-B12C-CB76DBACDA2B}" type="presOf" srcId="{DC4B542C-4A27-0549-84D1-AF4070B75EEB}" destId="{22CB36DF-449B-F746-941E-F6BE4DC77B57}" srcOrd="0" destOrd="0" presId="urn:microsoft.com/office/officeart/2005/8/layout/radial6"/>
    <dgm:cxn modelId="{F5C71BB3-BAA8-814D-BB8B-B7117222307D}" srcId="{EB8453EC-F143-D94C-910A-4E4F37496C43}" destId="{0072A576-9A70-E544-8EE9-74748C4C1C30}" srcOrd="1" destOrd="0" parTransId="{0091FBA9-44C4-CB40-A97F-DDE6EA5BEEB6}" sibTransId="{FCE69F9D-35F1-F847-8DED-BAE954B18A4C}"/>
    <dgm:cxn modelId="{2B3295B4-7B5E-3D4D-B207-46ADC56F0183}" srcId="{EB8453EC-F143-D94C-910A-4E4F37496C43}" destId="{A5CC85F7-6735-784F-ACB5-8E25086638BF}" srcOrd="3" destOrd="0" parTransId="{6384A9EC-85E3-B443-BD6B-707AD7D209A3}" sibTransId="{DC4B542C-4A27-0549-84D1-AF4070B75EEB}"/>
    <dgm:cxn modelId="{EADF63BC-368A-D046-B55E-F01F2C80F925}" srcId="{FF209093-6AE7-C344-B5F5-34CD235F04DD}" destId="{EB8453EC-F143-D94C-910A-4E4F37496C43}" srcOrd="0" destOrd="0" parTransId="{3910CC89-A081-1747-BCB3-48AAE9C2D4C6}" sibTransId="{6317E7F6-ECA4-0F40-9A1F-6BF3A4A6D0AA}"/>
    <dgm:cxn modelId="{4D9866CC-D9F9-A24C-94E3-2DB5532EE46F}" type="presOf" srcId="{0072A576-9A70-E544-8EE9-74748C4C1C30}" destId="{982EC214-ED8C-8947-A0E4-520B109D9121}" srcOrd="0" destOrd="0" presId="urn:microsoft.com/office/officeart/2005/8/layout/radial6"/>
    <dgm:cxn modelId="{3AC784DB-DF69-9F45-9214-6C58023D21B7}" srcId="{EB8453EC-F143-D94C-910A-4E4F37496C43}" destId="{30B4F801-488B-D04E-95D5-DA7A448B08FE}" srcOrd="2" destOrd="0" parTransId="{460DF50E-1813-344F-B74B-7509CCB56290}" sibTransId="{96523DBF-8C59-6440-B44B-7E17878CCB9C}"/>
    <dgm:cxn modelId="{20F059FB-22E1-F34A-B2DA-D381DD614ACD}" type="presOf" srcId="{A5CC85F7-6735-784F-ACB5-8E25086638BF}" destId="{23B48D97-4F9B-8D42-AF25-D71AB38EEA9D}" srcOrd="0" destOrd="0" presId="urn:microsoft.com/office/officeart/2005/8/layout/radial6"/>
    <dgm:cxn modelId="{B50D9262-2637-E54C-940D-C70E7CB6F70B}" type="presParOf" srcId="{AADDFE3C-19C4-5C43-BCFE-877CFBE15951}" destId="{155591B6-AACD-D844-AE76-DF9AD938EF16}" srcOrd="0" destOrd="0" presId="urn:microsoft.com/office/officeart/2005/8/layout/radial6"/>
    <dgm:cxn modelId="{26FC4791-6914-7E47-B1F7-F33D29111677}" type="presParOf" srcId="{AADDFE3C-19C4-5C43-BCFE-877CFBE15951}" destId="{74A63773-1687-D442-94DE-D716A537E24C}" srcOrd="1" destOrd="0" presId="urn:microsoft.com/office/officeart/2005/8/layout/radial6"/>
    <dgm:cxn modelId="{A5E9D4E2-8C97-D648-9A1D-44D14EF334A0}" type="presParOf" srcId="{AADDFE3C-19C4-5C43-BCFE-877CFBE15951}" destId="{0856CAA3-1F5B-9E4C-9EA8-1E1976901CB3}" srcOrd="2" destOrd="0" presId="urn:microsoft.com/office/officeart/2005/8/layout/radial6"/>
    <dgm:cxn modelId="{63DA654F-2501-F94C-9F41-E1124BF9656C}" type="presParOf" srcId="{AADDFE3C-19C4-5C43-BCFE-877CFBE15951}" destId="{D1DD5AAA-6C07-284D-9300-11BB5B87CE6F}" srcOrd="3" destOrd="0" presId="urn:microsoft.com/office/officeart/2005/8/layout/radial6"/>
    <dgm:cxn modelId="{0B763B11-2CDD-4C44-BB2A-EB86D5A203CB}" type="presParOf" srcId="{AADDFE3C-19C4-5C43-BCFE-877CFBE15951}" destId="{982EC214-ED8C-8947-A0E4-520B109D9121}" srcOrd="4" destOrd="0" presId="urn:microsoft.com/office/officeart/2005/8/layout/radial6"/>
    <dgm:cxn modelId="{82A8F167-69C2-A14B-83F5-8EE7C7AC7063}" type="presParOf" srcId="{AADDFE3C-19C4-5C43-BCFE-877CFBE15951}" destId="{A15A3E46-BB24-0B4C-8CFF-1E1F3FD4A4BA}" srcOrd="5" destOrd="0" presId="urn:microsoft.com/office/officeart/2005/8/layout/radial6"/>
    <dgm:cxn modelId="{B96B6088-AF54-DD4C-B763-D5B86701B9C9}" type="presParOf" srcId="{AADDFE3C-19C4-5C43-BCFE-877CFBE15951}" destId="{E506B6A2-E43F-D248-B9E4-A59A317DD2BA}" srcOrd="6" destOrd="0" presId="urn:microsoft.com/office/officeart/2005/8/layout/radial6"/>
    <dgm:cxn modelId="{232CC63C-6265-0140-934A-65BF172BADE7}" type="presParOf" srcId="{AADDFE3C-19C4-5C43-BCFE-877CFBE15951}" destId="{87701957-11C1-FA4C-AB22-53136AC01B07}" srcOrd="7" destOrd="0" presId="urn:microsoft.com/office/officeart/2005/8/layout/radial6"/>
    <dgm:cxn modelId="{3234DD79-8F52-994B-A9C5-FC70796A56DF}" type="presParOf" srcId="{AADDFE3C-19C4-5C43-BCFE-877CFBE15951}" destId="{BC54EE13-E76A-6248-B950-A31215EED20B}" srcOrd="8" destOrd="0" presId="urn:microsoft.com/office/officeart/2005/8/layout/radial6"/>
    <dgm:cxn modelId="{70D0700B-9B34-C74E-8995-82B8F92F4E25}" type="presParOf" srcId="{AADDFE3C-19C4-5C43-BCFE-877CFBE15951}" destId="{57CB8B55-54D5-0B43-8876-B9CB870365E0}" srcOrd="9" destOrd="0" presId="urn:microsoft.com/office/officeart/2005/8/layout/radial6"/>
    <dgm:cxn modelId="{274410B4-1EC9-CD48-9FAB-68C6D2D80E47}" type="presParOf" srcId="{AADDFE3C-19C4-5C43-BCFE-877CFBE15951}" destId="{23B48D97-4F9B-8D42-AF25-D71AB38EEA9D}" srcOrd="10" destOrd="0" presId="urn:microsoft.com/office/officeart/2005/8/layout/radial6"/>
    <dgm:cxn modelId="{6440E6B9-B9BA-FA48-8723-BC86C1388932}" type="presParOf" srcId="{AADDFE3C-19C4-5C43-BCFE-877CFBE15951}" destId="{E3F12F0A-204F-2D44-8043-68B9D407B69E}" srcOrd="11" destOrd="0" presId="urn:microsoft.com/office/officeart/2005/8/layout/radial6"/>
    <dgm:cxn modelId="{6462D816-695E-314F-A61A-A13055788A9B}" type="presParOf" srcId="{AADDFE3C-19C4-5C43-BCFE-877CFBE15951}" destId="{22CB36DF-449B-F746-941E-F6BE4DC77B57}"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DAF09F-669C-A246-BEBC-617B31AEC4D5}" type="doc">
      <dgm:prSet loTypeId="urn:microsoft.com/office/officeart/2005/8/layout/hList9" loCatId="" qsTypeId="urn:microsoft.com/office/officeart/2005/8/quickstyle/simple4" qsCatId="simple" csTypeId="urn:microsoft.com/office/officeart/2005/8/colors/accent1_2" csCatId="accent1" phldr="1"/>
      <dgm:spPr/>
      <dgm:t>
        <a:bodyPr/>
        <a:lstStyle/>
        <a:p>
          <a:endParaRPr lang="en-US"/>
        </a:p>
      </dgm:t>
    </dgm:pt>
    <dgm:pt modelId="{341B2A42-1EFB-794D-9C93-F13CB45FF5C6}">
      <dgm:prSet phldrT="[Text]" custT="1"/>
      <dgm:spPr>
        <a:solidFill>
          <a:srgbClr val="24215F"/>
        </a:solidFill>
        <a:ln w="76200" cmpd="sng">
          <a:noFill/>
        </a:ln>
        <a:effectLst/>
      </dgm:spPr>
      <dgm:t>
        <a:bodyPr/>
        <a:lstStyle/>
        <a:p>
          <a:r>
            <a:rPr lang="zh-CN" altLang="en-US" sz="1600" dirty="0">
              <a:solidFill>
                <a:schemeClr val="bg1"/>
              </a:solidFill>
              <a:latin typeface="Microsoft YaHei" charset="-122"/>
              <a:ea typeface="Microsoft YaHei" charset="-122"/>
              <a:cs typeface="Microsoft YaHei" charset="-122"/>
            </a:rPr>
            <a:t>图表信息</a:t>
          </a:r>
          <a:endParaRPr lang="en-US" sz="1600" dirty="0">
            <a:solidFill>
              <a:schemeClr val="bg1"/>
            </a:solidFill>
            <a:latin typeface="Microsoft YaHei" charset="-122"/>
            <a:ea typeface="Microsoft YaHei" charset="-122"/>
            <a:cs typeface="Microsoft YaHei" charset="-122"/>
          </a:endParaRPr>
        </a:p>
      </dgm:t>
    </dgm:pt>
    <dgm:pt modelId="{3CB4670A-27CE-2B4F-B209-04BAA839796D}" type="parTrans" cxnId="{D4F139A8-DB90-614D-B088-EAB43900D1B0}">
      <dgm:prSet/>
      <dgm:spPr/>
      <dgm:t>
        <a:bodyPr/>
        <a:lstStyle/>
        <a:p>
          <a:endParaRPr lang="en-US"/>
        </a:p>
      </dgm:t>
    </dgm:pt>
    <dgm:pt modelId="{93F2A029-5342-634F-A2BB-193A044144BA}" type="sibTrans" cxnId="{D4F139A8-DB90-614D-B088-EAB43900D1B0}">
      <dgm:prSet/>
      <dgm:spPr/>
      <dgm:t>
        <a:bodyPr/>
        <a:lstStyle/>
        <a:p>
          <a:endParaRPr lang="en-US"/>
        </a:p>
      </dgm:t>
    </dgm:pt>
    <dgm:pt modelId="{AE4E4AAE-CDF9-0345-80D9-D02A8D101465}">
      <dgm:prSet phldrT="[Text]" custT="1"/>
      <dgm:spPr>
        <a:solidFill>
          <a:schemeClr val="bg1">
            <a:alpha val="90000"/>
          </a:schemeClr>
        </a:solidFill>
      </dgm:spPr>
      <dgm:t>
        <a:bodyPr/>
        <a:lstStyle/>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dirty="0">
            <a:solidFill>
              <a:srgbClr val="646464"/>
            </a:solidFill>
            <a:latin typeface="Microsoft YaHei" charset="-122"/>
            <a:ea typeface="Microsoft YaHei" charset="-122"/>
            <a:cs typeface="Microsoft YaHei" charset="-122"/>
          </a:endParaRPr>
        </a:p>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en-US" sz="1200" dirty="0">
            <a:solidFill>
              <a:srgbClr val="646464"/>
            </a:solidFill>
            <a:latin typeface="Microsoft YaHei" charset="-122"/>
            <a:ea typeface="Microsoft YaHei" charset="-122"/>
            <a:cs typeface="Microsoft YaHei" charset="-122"/>
          </a:endParaRPr>
        </a:p>
      </dgm:t>
    </dgm:pt>
    <dgm:pt modelId="{6599C432-3F05-D544-86E9-6917D0FD7F17}" type="parTrans" cxnId="{FE662581-DBFC-D84B-96E7-F82616145499}">
      <dgm:prSet/>
      <dgm:spPr/>
      <dgm:t>
        <a:bodyPr/>
        <a:lstStyle/>
        <a:p>
          <a:endParaRPr lang="en-US"/>
        </a:p>
      </dgm:t>
    </dgm:pt>
    <dgm:pt modelId="{A4287C26-78F7-A340-A6E1-D2F5FA0ABA03}" type="sibTrans" cxnId="{FE662581-DBFC-D84B-96E7-F82616145499}">
      <dgm:prSet/>
      <dgm:spPr/>
      <dgm:t>
        <a:bodyPr/>
        <a:lstStyle/>
        <a:p>
          <a:endParaRPr lang="en-US"/>
        </a:p>
      </dgm:t>
    </dgm:pt>
    <dgm:pt modelId="{72311794-1F4F-7049-8998-A899C8DD3466}">
      <dgm:prSet phldrT="[Text]" custT="1"/>
      <dgm:spPr>
        <a:solidFill>
          <a:srgbClr val="24215F"/>
        </a:solidFill>
        <a:ln w="76200" cmpd="sng">
          <a:noFill/>
        </a:ln>
        <a:effectLst/>
      </dgm:spPr>
      <dgm:t>
        <a:bodyPr/>
        <a:lstStyle/>
        <a:p>
          <a:r>
            <a:rPr lang="zh-CN" altLang="en-US" sz="1600" dirty="0">
              <a:solidFill>
                <a:schemeClr val="bg1"/>
              </a:solidFill>
              <a:latin typeface="Microsoft YaHei" charset="-122"/>
              <a:ea typeface="Microsoft YaHei" charset="-122"/>
              <a:cs typeface="Microsoft YaHei" charset="-122"/>
            </a:rPr>
            <a:t>图表信息</a:t>
          </a:r>
          <a:endParaRPr lang="en-US" sz="1600" dirty="0">
            <a:latin typeface="Microsoft YaHei" charset="-122"/>
            <a:ea typeface="Microsoft YaHei" charset="-122"/>
            <a:cs typeface="Microsoft YaHei" charset="-122"/>
          </a:endParaRPr>
        </a:p>
      </dgm:t>
    </dgm:pt>
    <dgm:pt modelId="{A4BA60FA-1606-3F4E-8C13-B0C08F7C193C}" type="parTrans" cxnId="{B82ABDDE-F377-5347-9DFC-C007197B3137}">
      <dgm:prSet/>
      <dgm:spPr/>
      <dgm:t>
        <a:bodyPr/>
        <a:lstStyle/>
        <a:p>
          <a:endParaRPr lang="en-US"/>
        </a:p>
      </dgm:t>
    </dgm:pt>
    <dgm:pt modelId="{1E842996-A5DB-104E-8B57-7708E0E2E63D}" type="sibTrans" cxnId="{B82ABDDE-F377-5347-9DFC-C007197B3137}">
      <dgm:prSet/>
      <dgm:spPr/>
      <dgm:t>
        <a:bodyPr/>
        <a:lstStyle/>
        <a:p>
          <a:endParaRPr lang="en-US"/>
        </a:p>
      </dgm:t>
    </dgm:pt>
    <dgm:pt modelId="{8675B17C-E94C-2C4C-8AA2-344E95546283}">
      <dgm:prSet phldrT="[Text]" custT="1"/>
      <dgm:spPr>
        <a:solidFill>
          <a:srgbClr val="FFFFFF">
            <a:alpha val="90000"/>
          </a:srgbClr>
        </a:solidFill>
      </dgm:spPr>
      <dgm:t>
        <a:bodyPr/>
        <a:lstStyle/>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dirty="0">
            <a:solidFill>
              <a:srgbClr val="646464"/>
            </a:solidFill>
            <a:latin typeface="Microsoft YaHei" charset="-122"/>
            <a:ea typeface="Microsoft YaHei" charset="-122"/>
            <a:cs typeface="Microsoft YaHei" charset="-122"/>
          </a:endParaRPr>
        </a:p>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en-US" sz="1200" dirty="0">
            <a:latin typeface="Microsoft YaHei" charset="-122"/>
            <a:ea typeface="Microsoft YaHei" charset="-122"/>
            <a:cs typeface="Microsoft YaHei" charset="-122"/>
          </a:endParaRPr>
        </a:p>
      </dgm:t>
    </dgm:pt>
    <dgm:pt modelId="{30ED4AB3-FF5C-7944-B445-9377040CDE35}" type="parTrans" cxnId="{4E339E20-7E5C-7E4F-B02F-BD1A22A2D029}">
      <dgm:prSet/>
      <dgm:spPr/>
      <dgm:t>
        <a:bodyPr/>
        <a:lstStyle/>
        <a:p>
          <a:endParaRPr lang="en-US"/>
        </a:p>
      </dgm:t>
    </dgm:pt>
    <dgm:pt modelId="{19B1C5F7-F10C-514E-853F-0148E7DBFEEC}" type="sibTrans" cxnId="{4E339E20-7E5C-7E4F-B02F-BD1A22A2D029}">
      <dgm:prSet/>
      <dgm:spPr/>
      <dgm:t>
        <a:bodyPr/>
        <a:lstStyle/>
        <a:p>
          <a:endParaRPr lang="en-US"/>
        </a:p>
      </dgm:t>
    </dgm:pt>
    <dgm:pt modelId="{2D0F84B4-896D-124D-AD0E-B6C5ABBB2D99}">
      <dgm:prSet phldrT="[Text]" custT="1"/>
      <dgm:spPr>
        <a:solidFill>
          <a:srgbClr val="FFFFFF">
            <a:alpha val="90000"/>
          </a:srgbClr>
        </a:solidFill>
      </dgm:spPr>
      <dgm:t>
        <a:bodyPr/>
        <a:lstStyle/>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dirty="0">
            <a:solidFill>
              <a:srgbClr val="646464"/>
            </a:solidFill>
            <a:latin typeface="Microsoft YaHei" charset="-122"/>
            <a:ea typeface="Microsoft YaHei" charset="-122"/>
            <a:cs typeface="Microsoft YaHei" charset="-122"/>
          </a:endParaRPr>
        </a:p>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en-US" sz="1200" dirty="0">
            <a:latin typeface="Microsoft YaHei" charset="-122"/>
            <a:ea typeface="Microsoft YaHei" charset="-122"/>
            <a:cs typeface="Microsoft YaHei" charset="-122"/>
          </a:endParaRPr>
        </a:p>
      </dgm:t>
    </dgm:pt>
    <dgm:pt modelId="{273DBC99-F7EA-DF49-BB99-EA3B5FE03C1A}" type="parTrans" cxnId="{45BBFAC7-95F9-954C-A669-0C1A95A09A19}">
      <dgm:prSet/>
      <dgm:spPr/>
      <dgm:t>
        <a:bodyPr/>
        <a:lstStyle/>
        <a:p>
          <a:endParaRPr lang="en-US"/>
        </a:p>
      </dgm:t>
    </dgm:pt>
    <dgm:pt modelId="{3FE90BA2-892B-BA47-89E8-1EDE3744E73C}" type="sibTrans" cxnId="{45BBFAC7-95F9-954C-A669-0C1A95A09A19}">
      <dgm:prSet/>
      <dgm:spPr/>
      <dgm:t>
        <a:bodyPr/>
        <a:lstStyle/>
        <a:p>
          <a:endParaRPr lang="en-US"/>
        </a:p>
      </dgm:t>
    </dgm:pt>
    <dgm:pt modelId="{E834DBE0-74FF-2D42-AA9C-79B2BA2F18E0}">
      <dgm:prSet phldrT="[Text]" custT="1"/>
      <dgm:spPr>
        <a:solidFill>
          <a:schemeClr val="bg1">
            <a:alpha val="90000"/>
          </a:schemeClr>
        </a:solidFill>
      </dgm:spPr>
      <dgm:t>
        <a:bodyPr/>
        <a:lstStyle/>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dirty="0">
            <a:solidFill>
              <a:srgbClr val="646464"/>
            </a:solidFill>
            <a:latin typeface="Microsoft YaHei" charset="-122"/>
            <a:ea typeface="Microsoft YaHei" charset="-122"/>
            <a:cs typeface="Microsoft YaHei" charset="-122"/>
          </a:endParaRPr>
        </a:p>
        <a:p>
          <a:r>
            <a:rPr lang="zh-CN" altLang="en-GB" sz="1200" dirty="0">
              <a:solidFill>
                <a:srgbClr val="646464"/>
              </a:solidFill>
              <a:latin typeface="Microsoft YaHei" charset="-122"/>
              <a:ea typeface="Microsoft YaHei" charset="-122"/>
              <a:cs typeface="Microsoft YaHei" charset="-122"/>
            </a:rPr>
            <a:t>此段文字旨在显示正确的字号和段落的位置。</a:t>
          </a:r>
          <a:endParaRPr lang="en-US" sz="1200" dirty="0">
            <a:latin typeface="Microsoft YaHei" charset="-122"/>
            <a:ea typeface="Microsoft YaHei" charset="-122"/>
            <a:cs typeface="Microsoft YaHei" charset="-122"/>
          </a:endParaRPr>
        </a:p>
      </dgm:t>
    </dgm:pt>
    <dgm:pt modelId="{5B7A034F-C6B8-3348-A4AC-B4D4ACD87ED2}" type="sibTrans" cxnId="{6BC43C32-7202-F54F-B93F-20BBA3138B4B}">
      <dgm:prSet/>
      <dgm:spPr/>
      <dgm:t>
        <a:bodyPr/>
        <a:lstStyle/>
        <a:p>
          <a:endParaRPr lang="en-US"/>
        </a:p>
      </dgm:t>
    </dgm:pt>
    <dgm:pt modelId="{AE0F103C-8BEE-1748-956F-A932E42CA4C9}" type="parTrans" cxnId="{6BC43C32-7202-F54F-B93F-20BBA3138B4B}">
      <dgm:prSet/>
      <dgm:spPr/>
      <dgm:t>
        <a:bodyPr/>
        <a:lstStyle/>
        <a:p>
          <a:endParaRPr lang="en-US"/>
        </a:p>
      </dgm:t>
    </dgm:pt>
    <dgm:pt modelId="{C978D297-FD94-9C4B-B71E-46EF0B8F7FFB}" type="pres">
      <dgm:prSet presAssocID="{6ADAF09F-669C-A246-BEBC-617B31AEC4D5}" presName="list" presStyleCnt="0">
        <dgm:presLayoutVars>
          <dgm:dir/>
          <dgm:animLvl val="lvl"/>
        </dgm:presLayoutVars>
      </dgm:prSet>
      <dgm:spPr/>
    </dgm:pt>
    <dgm:pt modelId="{568144AC-6181-844E-994B-A4907EFD6FB8}" type="pres">
      <dgm:prSet presAssocID="{341B2A42-1EFB-794D-9C93-F13CB45FF5C6}" presName="posSpace" presStyleCnt="0"/>
      <dgm:spPr/>
    </dgm:pt>
    <dgm:pt modelId="{7ADBA929-2CB1-0F49-BC95-0AAFB3F20EDE}" type="pres">
      <dgm:prSet presAssocID="{341B2A42-1EFB-794D-9C93-F13CB45FF5C6}" presName="vertFlow" presStyleCnt="0"/>
      <dgm:spPr/>
    </dgm:pt>
    <dgm:pt modelId="{963251D8-005B-DE44-8F80-6403B239321A}" type="pres">
      <dgm:prSet presAssocID="{341B2A42-1EFB-794D-9C93-F13CB45FF5C6}" presName="topSpace" presStyleCnt="0"/>
      <dgm:spPr/>
    </dgm:pt>
    <dgm:pt modelId="{A7EBB6A1-6A83-4641-ABBD-967057EB152A}" type="pres">
      <dgm:prSet presAssocID="{341B2A42-1EFB-794D-9C93-F13CB45FF5C6}" presName="firstComp" presStyleCnt="0"/>
      <dgm:spPr/>
    </dgm:pt>
    <dgm:pt modelId="{D3159A6D-9793-EE45-9FBC-D8CAE0D65F09}" type="pres">
      <dgm:prSet presAssocID="{341B2A42-1EFB-794D-9C93-F13CB45FF5C6}" presName="firstChild" presStyleLbl="bgAccFollowNode1" presStyleIdx="0" presStyleCnt="4" custLinFactNeighborX="-3000"/>
      <dgm:spPr/>
    </dgm:pt>
    <dgm:pt modelId="{59154742-01CC-8640-8737-07BCA427643D}" type="pres">
      <dgm:prSet presAssocID="{341B2A42-1EFB-794D-9C93-F13CB45FF5C6}" presName="firstChildTx" presStyleLbl="bgAccFollowNode1" presStyleIdx="0" presStyleCnt="4">
        <dgm:presLayoutVars>
          <dgm:bulletEnabled val="1"/>
        </dgm:presLayoutVars>
      </dgm:prSet>
      <dgm:spPr/>
    </dgm:pt>
    <dgm:pt modelId="{157BBD2F-A359-2D4D-932E-DE845B93FC54}" type="pres">
      <dgm:prSet presAssocID="{E834DBE0-74FF-2D42-AA9C-79B2BA2F18E0}" presName="comp" presStyleCnt="0"/>
      <dgm:spPr/>
    </dgm:pt>
    <dgm:pt modelId="{8398D869-086E-2643-BE43-4C3CD0A8E7F2}" type="pres">
      <dgm:prSet presAssocID="{E834DBE0-74FF-2D42-AA9C-79B2BA2F18E0}" presName="child" presStyleLbl="bgAccFollowNode1" presStyleIdx="1" presStyleCnt="4" custLinFactNeighborX="-3000"/>
      <dgm:spPr/>
    </dgm:pt>
    <dgm:pt modelId="{A8C73D46-0800-F148-A6CB-D29FC180C5D8}" type="pres">
      <dgm:prSet presAssocID="{E834DBE0-74FF-2D42-AA9C-79B2BA2F18E0}" presName="childTx" presStyleLbl="bgAccFollowNode1" presStyleIdx="1" presStyleCnt="4">
        <dgm:presLayoutVars>
          <dgm:bulletEnabled val="1"/>
        </dgm:presLayoutVars>
      </dgm:prSet>
      <dgm:spPr/>
    </dgm:pt>
    <dgm:pt modelId="{544E1E51-CF8F-B54E-A87A-86E5EA8E8D91}" type="pres">
      <dgm:prSet presAssocID="{341B2A42-1EFB-794D-9C93-F13CB45FF5C6}" presName="negSpace" presStyleCnt="0"/>
      <dgm:spPr/>
    </dgm:pt>
    <dgm:pt modelId="{88CDC818-3982-694F-AC50-47E99BD119F7}" type="pres">
      <dgm:prSet presAssocID="{341B2A42-1EFB-794D-9C93-F13CB45FF5C6}" presName="circle" presStyleLbl="node1" presStyleIdx="0" presStyleCnt="2" custLinFactNeighborX="-3000"/>
      <dgm:spPr/>
    </dgm:pt>
    <dgm:pt modelId="{F1615CA5-2BE7-1440-AA61-9BED40A0361E}" type="pres">
      <dgm:prSet presAssocID="{93F2A029-5342-634F-A2BB-193A044144BA}" presName="transSpace" presStyleCnt="0"/>
      <dgm:spPr/>
    </dgm:pt>
    <dgm:pt modelId="{B9AFFDAF-4D5F-9E45-A833-7BFEB4A3ECA8}" type="pres">
      <dgm:prSet presAssocID="{72311794-1F4F-7049-8998-A899C8DD3466}" presName="posSpace" presStyleCnt="0"/>
      <dgm:spPr/>
    </dgm:pt>
    <dgm:pt modelId="{14D46FAE-CC78-A94D-837A-170695A8BB95}" type="pres">
      <dgm:prSet presAssocID="{72311794-1F4F-7049-8998-A899C8DD3466}" presName="vertFlow" presStyleCnt="0"/>
      <dgm:spPr/>
    </dgm:pt>
    <dgm:pt modelId="{4D18941C-4EF3-1C4E-AB07-7BE8F3F3BC8F}" type="pres">
      <dgm:prSet presAssocID="{72311794-1F4F-7049-8998-A899C8DD3466}" presName="topSpace" presStyleCnt="0"/>
      <dgm:spPr/>
    </dgm:pt>
    <dgm:pt modelId="{FF348530-9544-FF45-849A-609F159388CA}" type="pres">
      <dgm:prSet presAssocID="{72311794-1F4F-7049-8998-A899C8DD3466}" presName="firstComp" presStyleCnt="0"/>
      <dgm:spPr/>
    </dgm:pt>
    <dgm:pt modelId="{C27326F8-6593-1347-AF55-835DEB026FA1}" type="pres">
      <dgm:prSet presAssocID="{72311794-1F4F-7049-8998-A899C8DD3466}" presName="firstChild" presStyleLbl="bgAccFollowNode1" presStyleIdx="2" presStyleCnt="4"/>
      <dgm:spPr/>
    </dgm:pt>
    <dgm:pt modelId="{17417047-3128-0246-BDF3-76159FAD9BCC}" type="pres">
      <dgm:prSet presAssocID="{72311794-1F4F-7049-8998-A899C8DD3466}" presName="firstChildTx" presStyleLbl="bgAccFollowNode1" presStyleIdx="2" presStyleCnt="4">
        <dgm:presLayoutVars>
          <dgm:bulletEnabled val="1"/>
        </dgm:presLayoutVars>
      </dgm:prSet>
      <dgm:spPr/>
    </dgm:pt>
    <dgm:pt modelId="{909386EC-826A-C948-AF8A-B17BEAE09AC8}" type="pres">
      <dgm:prSet presAssocID="{2D0F84B4-896D-124D-AD0E-B6C5ABBB2D99}" presName="comp" presStyleCnt="0"/>
      <dgm:spPr/>
    </dgm:pt>
    <dgm:pt modelId="{1E050C2B-C6ED-E148-93C9-01AD2409E028}" type="pres">
      <dgm:prSet presAssocID="{2D0F84B4-896D-124D-AD0E-B6C5ABBB2D99}" presName="child" presStyleLbl="bgAccFollowNode1" presStyleIdx="3" presStyleCnt="4"/>
      <dgm:spPr/>
    </dgm:pt>
    <dgm:pt modelId="{ACB3AF66-4B8A-714C-BA6D-B384D910E8A9}" type="pres">
      <dgm:prSet presAssocID="{2D0F84B4-896D-124D-AD0E-B6C5ABBB2D99}" presName="childTx" presStyleLbl="bgAccFollowNode1" presStyleIdx="3" presStyleCnt="4">
        <dgm:presLayoutVars>
          <dgm:bulletEnabled val="1"/>
        </dgm:presLayoutVars>
      </dgm:prSet>
      <dgm:spPr/>
    </dgm:pt>
    <dgm:pt modelId="{BC5EC072-4431-5E44-818A-76CCEC150632}" type="pres">
      <dgm:prSet presAssocID="{72311794-1F4F-7049-8998-A899C8DD3466}" presName="negSpace" presStyleCnt="0"/>
      <dgm:spPr/>
    </dgm:pt>
    <dgm:pt modelId="{E04CE3D7-0DE8-794A-933C-DCD35B9895C5}" type="pres">
      <dgm:prSet presAssocID="{72311794-1F4F-7049-8998-A899C8DD3466}" presName="circle" presStyleLbl="node1" presStyleIdx="1" presStyleCnt="2"/>
      <dgm:spPr/>
    </dgm:pt>
  </dgm:ptLst>
  <dgm:cxnLst>
    <dgm:cxn modelId="{CC304404-8149-344B-926D-993943872A14}" type="presOf" srcId="{341B2A42-1EFB-794D-9C93-F13CB45FF5C6}" destId="{88CDC818-3982-694F-AC50-47E99BD119F7}" srcOrd="0" destOrd="0" presId="urn:microsoft.com/office/officeart/2005/8/layout/hList9"/>
    <dgm:cxn modelId="{4E339E20-7E5C-7E4F-B02F-BD1A22A2D029}" srcId="{72311794-1F4F-7049-8998-A899C8DD3466}" destId="{8675B17C-E94C-2C4C-8AA2-344E95546283}" srcOrd="0" destOrd="0" parTransId="{30ED4AB3-FF5C-7944-B445-9377040CDE35}" sibTransId="{19B1C5F7-F10C-514E-853F-0148E7DBFEEC}"/>
    <dgm:cxn modelId="{6BC43C32-7202-F54F-B93F-20BBA3138B4B}" srcId="{341B2A42-1EFB-794D-9C93-F13CB45FF5C6}" destId="{E834DBE0-74FF-2D42-AA9C-79B2BA2F18E0}" srcOrd="1" destOrd="0" parTransId="{AE0F103C-8BEE-1748-956F-A932E42CA4C9}" sibTransId="{5B7A034F-C6B8-3348-A4AC-B4D4ACD87ED2}"/>
    <dgm:cxn modelId="{45B7845D-41F0-D543-9783-B12E069ADD6F}" type="presOf" srcId="{AE4E4AAE-CDF9-0345-80D9-D02A8D101465}" destId="{D3159A6D-9793-EE45-9FBC-D8CAE0D65F09}" srcOrd="0" destOrd="0" presId="urn:microsoft.com/office/officeart/2005/8/layout/hList9"/>
    <dgm:cxn modelId="{C89E5769-BF70-AE43-B1DC-B2ECB1ACAB20}" type="presOf" srcId="{E834DBE0-74FF-2D42-AA9C-79B2BA2F18E0}" destId="{8398D869-086E-2643-BE43-4C3CD0A8E7F2}" srcOrd="0" destOrd="0" presId="urn:microsoft.com/office/officeart/2005/8/layout/hList9"/>
    <dgm:cxn modelId="{719A8349-77F0-BE4B-A1D9-A149ADE93253}" type="presOf" srcId="{8675B17C-E94C-2C4C-8AA2-344E95546283}" destId="{17417047-3128-0246-BDF3-76159FAD9BCC}" srcOrd="1" destOrd="0" presId="urn:microsoft.com/office/officeart/2005/8/layout/hList9"/>
    <dgm:cxn modelId="{FE662581-DBFC-D84B-96E7-F82616145499}" srcId="{341B2A42-1EFB-794D-9C93-F13CB45FF5C6}" destId="{AE4E4AAE-CDF9-0345-80D9-D02A8D101465}" srcOrd="0" destOrd="0" parTransId="{6599C432-3F05-D544-86E9-6917D0FD7F17}" sibTransId="{A4287C26-78F7-A340-A6E1-D2F5FA0ABA03}"/>
    <dgm:cxn modelId="{D4F139A8-DB90-614D-B088-EAB43900D1B0}" srcId="{6ADAF09F-669C-A246-BEBC-617B31AEC4D5}" destId="{341B2A42-1EFB-794D-9C93-F13CB45FF5C6}" srcOrd="0" destOrd="0" parTransId="{3CB4670A-27CE-2B4F-B209-04BAA839796D}" sibTransId="{93F2A029-5342-634F-A2BB-193A044144BA}"/>
    <dgm:cxn modelId="{DA15EDBA-5D24-3C42-8909-C4EBC9644FC9}" type="presOf" srcId="{E834DBE0-74FF-2D42-AA9C-79B2BA2F18E0}" destId="{A8C73D46-0800-F148-A6CB-D29FC180C5D8}" srcOrd="1" destOrd="0" presId="urn:microsoft.com/office/officeart/2005/8/layout/hList9"/>
    <dgm:cxn modelId="{407CA3C1-A89F-224E-BEB1-89AB96594100}" type="presOf" srcId="{6ADAF09F-669C-A246-BEBC-617B31AEC4D5}" destId="{C978D297-FD94-9C4B-B71E-46EF0B8F7FFB}" srcOrd="0" destOrd="0" presId="urn:microsoft.com/office/officeart/2005/8/layout/hList9"/>
    <dgm:cxn modelId="{45BBFAC7-95F9-954C-A669-0C1A95A09A19}" srcId="{72311794-1F4F-7049-8998-A899C8DD3466}" destId="{2D0F84B4-896D-124D-AD0E-B6C5ABBB2D99}" srcOrd="1" destOrd="0" parTransId="{273DBC99-F7EA-DF49-BB99-EA3B5FE03C1A}" sibTransId="{3FE90BA2-892B-BA47-89E8-1EDE3744E73C}"/>
    <dgm:cxn modelId="{179F9CDC-9CA0-4347-B0F6-F0CCBFE3055D}" type="presOf" srcId="{8675B17C-E94C-2C4C-8AA2-344E95546283}" destId="{C27326F8-6593-1347-AF55-835DEB026FA1}" srcOrd="0" destOrd="0" presId="urn:microsoft.com/office/officeart/2005/8/layout/hList9"/>
    <dgm:cxn modelId="{B82ABDDE-F377-5347-9DFC-C007197B3137}" srcId="{6ADAF09F-669C-A246-BEBC-617B31AEC4D5}" destId="{72311794-1F4F-7049-8998-A899C8DD3466}" srcOrd="1" destOrd="0" parTransId="{A4BA60FA-1606-3F4E-8C13-B0C08F7C193C}" sibTransId="{1E842996-A5DB-104E-8B57-7708E0E2E63D}"/>
    <dgm:cxn modelId="{4C4BB3E2-D099-2047-853A-7BE1562941DA}" type="presOf" srcId="{AE4E4AAE-CDF9-0345-80D9-D02A8D101465}" destId="{59154742-01CC-8640-8737-07BCA427643D}" srcOrd="1" destOrd="0" presId="urn:microsoft.com/office/officeart/2005/8/layout/hList9"/>
    <dgm:cxn modelId="{E81B58EB-2E6A-BC46-8B45-2440C168BA4D}" type="presOf" srcId="{72311794-1F4F-7049-8998-A899C8DD3466}" destId="{E04CE3D7-0DE8-794A-933C-DCD35B9895C5}" srcOrd="0" destOrd="0" presId="urn:microsoft.com/office/officeart/2005/8/layout/hList9"/>
    <dgm:cxn modelId="{6B9B73F0-86F6-8A43-9220-A948250C37BE}" type="presOf" srcId="{2D0F84B4-896D-124D-AD0E-B6C5ABBB2D99}" destId="{1E050C2B-C6ED-E148-93C9-01AD2409E028}" srcOrd="0" destOrd="0" presId="urn:microsoft.com/office/officeart/2005/8/layout/hList9"/>
    <dgm:cxn modelId="{491348F3-AEE6-F24B-B332-D7A1A838DE65}" type="presOf" srcId="{2D0F84B4-896D-124D-AD0E-B6C5ABBB2D99}" destId="{ACB3AF66-4B8A-714C-BA6D-B384D910E8A9}" srcOrd="1" destOrd="0" presId="urn:microsoft.com/office/officeart/2005/8/layout/hList9"/>
    <dgm:cxn modelId="{89E3B7D1-9208-A346-BED1-F178A86A3AA6}" type="presParOf" srcId="{C978D297-FD94-9C4B-B71E-46EF0B8F7FFB}" destId="{568144AC-6181-844E-994B-A4907EFD6FB8}" srcOrd="0" destOrd="0" presId="urn:microsoft.com/office/officeart/2005/8/layout/hList9"/>
    <dgm:cxn modelId="{869C1A16-1773-2541-ADA5-ED5BF4539CDF}" type="presParOf" srcId="{C978D297-FD94-9C4B-B71E-46EF0B8F7FFB}" destId="{7ADBA929-2CB1-0F49-BC95-0AAFB3F20EDE}" srcOrd="1" destOrd="0" presId="urn:microsoft.com/office/officeart/2005/8/layout/hList9"/>
    <dgm:cxn modelId="{3DD4215D-A1CA-3748-817E-C0BE7A935D5D}" type="presParOf" srcId="{7ADBA929-2CB1-0F49-BC95-0AAFB3F20EDE}" destId="{963251D8-005B-DE44-8F80-6403B239321A}" srcOrd="0" destOrd="0" presId="urn:microsoft.com/office/officeart/2005/8/layout/hList9"/>
    <dgm:cxn modelId="{92DE7AAE-21E7-874A-A4DD-8AF2096230E1}" type="presParOf" srcId="{7ADBA929-2CB1-0F49-BC95-0AAFB3F20EDE}" destId="{A7EBB6A1-6A83-4641-ABBD-967057EB152A}" srcOrd="1" destOrd="0" presId="urn:microsoft.com/office/officeart/2005/8/layout/hList9"/>
    <dgm:cxn modelId="{6BC37D40-4836-7C4E-9C25-2DEA73FE71BF}" type="presParOf" srcId="{A7EBB6A1-6A83-4641-ABBD-967057EB152A}" destId="{D3159A6D-9793-EE45-9FBC-D8CAE0D65F09}" srcOrd="0" destOrd="0" presId="urn:microsoft.com/office/officeart/2005/8/layout/hList9"/>
    <dgm:cxn modelId="{BEC63EFC-61DC-7F46-95E6-AD7D1E58B4C1}" type="presParOf" srcId="{A7EBB6A1-6A83-4641-ABBD-967057EB152A}" destId="{59154742-01CC-8640-8737-07BCA427643D}" srcOrd="1" destOrd="0" presId="urn:microsoft.com/office/officeart/2005/8/layout/hList9"/>
    <dgm:cxn modelId="{30B1380A-8F27-A645-BF8E-AACD46B1D839}" type="presParOf" srcId="{7ADBA929-2CB1-0F49-BC95-0AAFB3F20EDE}" destId="{157BBD2F-A359-2D4D-932E-DE845B93FC54}" srcOrd="2" destOrd="0" presId="urn:microsoft.com/office/officeart/2005/8/layout/hList9"/>
    <dgm:cxn modelId="{B99B465A-CC19-5F46-8037-984A74F1AC8B}" type="presParOf" srcId="{157BBD2F-A359-2D4D-932E-DE845B93FC54}" destId="{8398D869-086E-2643-BE43-4C3CD0A8E7F2}" srcOrd="0" destOrd="0" presId="urn:microsoft.com/office/officeart/2005/8/layout/hList9"/>
    <dgm:cxn modelId="{018D322E-902E-424E-B03B-003EF4FCB7E3}" type="presParOf" srcId="{157BBD2F-A359-2D4D-932E-DE845B93FC54}" destId="{A8C73D46-0800-F148-A6CB-D29FC180C5D8}" srcOrd="1" destOrd="0" presId="urn:microsoft.com/office/officeart/2005/8/layout/hList9"/>
    <dgm:cxn modelId="{ABB72F3F-5B8B-6A42-9986-C07B133FFBA8}" type="presParOf" srcId="{C978D297-FD94-9C4B-B71E-46EF0B8F7FFB}" destId="{544E1E51-CF8F-B54E-A87A-86E5EA8E8D91}" srcOrd="2" destOrd="0" presId="urn:microsoft.com/office/officeart/2005/8/layout/hList9"/>
    <dgm:cxn modelId="{F2657972-4CB4-5348-95B4-2DE60AAA0AC9}" type="presParOf" srcId="{C978D297-FD94-9C4B-B71E-46EF0B8F7FFB}" destId="{88CDC818-3982-694F-AC50-47E99BD119F7}" srcOrd="3" destOrd="0" presId="urn:microsoft.com/office/officeart/2005/8/layout/hList9"/>
    <dgm:cxn modelId="{99F60780-E113-2D46-A341-68C3729E4C00}" type="presParOf" srcId="{C978D297-FD94-9C4B-B71E-46EF0B8F7FFB}" destId="{F1615CA5-2BE7-1440-AA61-9BED40A0361E}" srcOrd="4" destOrd="0" presId="urn:microsoft.com/office/officeart/2005/8/layout/hList9"/>
    <dgm:cxn modelId="{AF2D6E88-734F-0B47-A61B-B34D42CA90A8}" type="presParOf" srcId="{C978D297-FD94-9C4B-B71E-46EF0B8F7FFB}" destId="{B9AFFDAF-4D5F-9E45-A833-7BFEB4A3ECA8}" srcOrd="5" destOrd="0" presId="urn:microsoft.com/office/officeart/2005/8/layout/hList9"/>
    <dgm:cxn modelId="{095AC297-4088-0046-9A02-85FC19C7FF11}" type="presParOf" srcId="{C978D297-FD94-9C4B-B71E-46EF0B8F7FFB}" destId="{14D46FAE-CC78-A94D-837A-170695A8BB95}" srcOrd="6" destOrd="0" presId="urn:microsoft.com/office/officeart/2005/8/layout/hList9"/>
    <dgm:cxn modelId="{2B6B5CAC-F681-174F-93B1-4411E3265644}" type="presParOf" srcId="{14D46FAE-CC78-A94D-837A-170695A8BB95}" destId="{4D18941C-4EF3-1C4E-AB07-7BE8F3F3BC8F}" srcOrd="0" destOrd="0" presId="urn:microsoft.com/office/officeart/2005/8/layout/hList9"/>
    <dgm:cxn modelId="{D5DAE9A1-3737-194B-BD4D-A92A95A74DEB}" type="presParOf" srcId="{14D46FAE-CC78-A94D-837A-170695A8BB95}" destId="{FF348530-9544-FF45-849A-609F159388CA}" srcOrd="1" destOrd="0" presId="urn:microsoft.com/office/officeart/2005/8/layout/hList9"/>
    <dgm:cxn modelId="{6D2776F2-1EBD-3A45-9DF4-6C32C919E940}" type="presParOf" srcId="{FF348530-9544-FF45-849A-609F159388CA}" destId="{C27326F8-6593-1347-AF55-835DEB026FA1}" srcOrd="0" destOrd="0" presId="urn:microsoft.com/office/officeart/2005/8/layout/hList9"/>
    <dgm:cxn modelId="{72847EE4-CE10-5C49-BC28-EAB8BCBF482F}" type="presParOf" srcId="{FF348530-9544-FF45-849A-609F159388CA}" destId="{17417047-3128-0246-BDF3-76159FAD9BCC}" srcOrd="1" destOrd="0" presId="urn:microsoft.com/office/officeart/2005/8/layout/hList9"/>
    <dgm:cxn modelId="{4CDA44AC-CFFA-9047-9E49-95C0C9E0887F}" type="presParOf" srcId="{14D46FAE-CC78-A94D-837A-170695A8BB95}" destId="{909386EC-826A-C948-AF8A-B17BEAE09AC8}" srcOrd="2" destOrd="0" presId="urn:microsoft.com/office/officeart/2005/8/layout/hList9"/>
    <dgm:cxn modelId="{EFC842C7-FC18-2646-B285-32455CACC72A}" type="presParOf" srcId="{909386EC-826A-C948-AF8A-B17BEAE09AC8}" destId="{1E050C2B-C6ED-E148-93C9-01AD2409E028}" srcOrd="0" destOrd="0" presId="urn:microsoft.com/office/officeart/2005/8/layout/hList9"/>
    <dgm:cxn modelId="{62E330F9-9363-BC41-B54A-6C9B82E1B1E2}" type="presParOf" srcId="{909386EC-826A-C948-AF8A-B17BEAE09AC8}" destId="{ACB3AF66-4B8A-714C-BA6D-B384D910E8A9}" srcOrd="1" destOrd="0" presId="urn:microsoft.com/office/officeart/2005/8/layout/hList9"/>
    <dgm:cxn modelId="{1E04612B-CBB2-1A46-8D3D-B8FC78F83AA6}" type="presParOf" srcId="{C978D297-FD94-9C4B-B71E-46EF0B8F7FFB}" destId="{BC5EC072-4431-5E44-818A-76CCEC150632}" srcOrd="7" destOrd="0" presId="urn:microsoft.com/office/officeart/2005/8/layout/hList9"/>
    <dgm:cxn modelId="{37B5C710-EAB6-084F-B30B-9DC5617AE020}" type="presParOf" srcId="{C978D297-FD94-9C4B-B71E-46EF0B8F7FFB}" destId="{E04CE3D7-0DE8-794A-933C-DCD35B9895C5}"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EC02E4-4141-B846-B829-DCD3CFA84322}"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9A9CB55A-9C5D-624C-9363-10F541F5B438}">
      <dgm:prSet phldrT="[Text]" custT="1"/>
      <dgm:spPr>
        <a:noFill/>
        <a:ln w="12700" cmpd="sng">
          <a:solidFill>
            <a:srgbClr val="9F55FB"/>
          </a:solidFill>
        </a:ln>
      </dgm:spPr>
      <dgm:t>
        <a:bodyPr/>
        <a:lstStyle/>
        <a:p>
          <a:r>
            <a:rPr lang="zh-CN" altLang="en-US" sz="1200" dirty="0">
              <a:solidFill>
                <a:schemeClr val="bg1"/>
              </a:solidFill>
              <a:latin typeface="Microsoft YaHei" charset="-122"/>
              <a:ea typeface="Microsoft YaHei" charset="-122"/>
              <a:cs typeface="Microsoft YaHei" charset="-122"/>
            </a:rPr>
            <a:t>此处填写正文</a:t>
          </a:r>
          <a:endParaRPr lang="en-US" sz="1200" dirty="0">
            <a:latin typeface="Microsoft YaHei" charset="-122"/>
            <a:ea typeface="Microsoft YaHei" charset="-122"/>
            <a:cs typeface="Microsoft YaHei" charset="-122"/>
          </a:endParaRPr>
        </a:p>
      </dgm:t>
    </dgm:pt>
    <dgm:pt modelId="{54F44150-476D-9245-B532-4CD28777B376}">
      <dgm:prSet phldrT="[Text]" custT="1"/>
      <dgm:spPr>
        <a:solidFill>
          <a:srgbClr val="9F55FB"/>
        </a:solidFill>
        <a:ln w="28575" cmpd="sng">
          <a:solidFill>
            <a:srgbClr val="24215F"/>
          </a:solidFill>
        </a:ln>
      </dgm:spPr>
      <dgm:t>
        <a:bodyPr/>
        <a:lstStyle/>
        <a:p>
          <a:r>
            <a:rPr lang="zh-CN" altLang="en-US" sz="1400" dirty="0">
              <a:latin typeface="Microsoft YaHei" charset="-122"/>
              <a:ea typeface="Microsoft YaHei" charset="-122"/>
              <a:cs typeface="Microsoft YaHei" charset="-122"/>
            </a:rPr>
            <a:t>图表信息</a:t>
          </a:r>
          <a:endParaRPr lang="en-US" sz="1400" dirty="0">
            <a:latin typeface="Microsoft YaHei" charset="-122"/>
            <a:ea typeface="Microsoft YaHei" charset="-122"/>
            <a:cs typeface="Microsoft YaHei" charset="-122"/>
          </a:endParaRPr>
        </a:p>
      </dgm:t>
    </dgm:pt>
    <dgm:pt modelId="{4D9A3598-1790-C445-BD4B-6E2F903CA849}" type="sibTrans" cxnId="{1B3D2DAC-3BAF-C047-B939-CCBA570732D8}">
      <dgm:prSet/>
      <dgm:spPr/>
      <dgm:t>
        <a:bodyPr/>
        <a:lstStyle/>
        <a:p>
          <a:endParaRPr lang="en-US"/>
        </a:p>
      </dgm:t>
    </dgm:pt>
    <dgm:pt modelId="{B458468F-1410-2E4E-BB22-F7ADD8BA03F1}" type="parTrans" cxnId="{1B3D2DAC-3BAF-C047-B939-CCBA570732D8}">
      <dgm:prSet/>
      <dgm:spPr/>
      <dgm:t>
        <a:bodyPr/>
        <a:lstStyle/>
        <a:p>
          <a:endParaRPr lang="en-US"/>
        </a:p>
      </dgm:t>
    </dgm:pt>
    <dgm:pt modelId="{1EA547A2-7F28-9940-90EA-F6D8ED9FDF5A}" type="sibTrans" cxnId="{53D9BBEB-7CCF-EC4E-9818-4B96AE3378EA}">
      <dgm:prSet/>
      <dgm:spPr/>
      <dgm:t>
        <a:bodyPr/>
        <a:lstStyle/>
        <a:p>
          <a:endParaRPr lang="en-US"/>
        </a:p>
      </dgm:t>
    </dgm:pt>
    <dgm:pt modelId="{6C4D44D4-2461-7648-86C9-07F5507B27ED}" type="parTrans" cxnId="{53D9BBEB-7CCF-EC4E-9818-4B96AE3378EA}">
      <dgm:prSet/>
      <dgm:spPr/>
      <dgm:t>
        <a:bodyPr/>
        <a:lstStyle/>
        <a:p>
          <a:endParaRPr lang="en-US"/>
        </a:p>
      </dgm:t>
    </dgm:pt>
    <dgm:pt modelId="{A9F93D83-6E28-D444-B548-0B288BF8B291}">
      <dgm:prSet phldrT="[Text]" custT="1"/>
      <dgm:spPr>
        <a:noFill/>
        <a:ln w="12700" cmpd="sng">
          <a:solidFill>
            <a:srgbClr val="24BEBC"/>
          </a:solidFill>
        </a:ln>
      </dgm:spPr>
      <dgm:t>
        <a:bodyPr/>
        <a:lstStyle/>
        <a:p>
          <a:r>
            <a:rPr lang="zh-CN" altLang="en-US" sz="1200" dirty="0">
              <a:solidFill>
                <a:schemeClr val="bg1"/>
              </a:solidFill>
              <a:latin typeface="Microsoft YaHei" charset="-122"/>
              <a:ea typeface="Microsoft YaHei" charset="-122"/>
              <a:cs typeface="Microsoft YaHei" charset="-122"/>
            </a:rPr>
            <a:t>此处填写正文</a:t>
          </a:r>
          <a:endParaRPr lang="en-US" sz="1200" dirty="0">
            <a:latin typeface="Microsoft YaHei" charset="-122"/>
            <a:ea typeface="Microsoft YaHei" charset="-122"/>
            <a:cs typeface="Microsoft YaHei" charset="-122"/>
          </a:endParaRPr>
        </a:p>
      </dgm:t>
    </dgm:pt>
    <dgm:pt modelId="{DFCA2561-7072-1047-A195-4A5FFF4185F2}">
      <dgm:prSet phldrT="[Text]" custT="1"/>
      <dgm:spPr>
        <a:solidFill>
          <a:srgbClr val="24BEBC"/>
        </a:solidFill>
        <a:ln w="28575" cmpd="sng">
          <a:solidFill>
            <a:srgbClr val="24215F"/>
          </a:solidFill>
        </a:ln>
      </dgm:spPr>
      <dgm:t>
        <a:bodyPr/>
        <a:lstStyle/>
        <a:p>
          <a:r>
            <a:rPr lang="zh-CN" altLang="en-US" sz="1400" dirty="0">
              <a:latin typeface="Microsoft YaHei" charset="-122"/>
              <a:ea typeface="Microsoft YaHei" charset="-122"/>
              <a:cs typeface="Microsoft YaHei" charset="-122"/>
            </a:rPr>
            <a:t>图表信息</a:t>
          </a:r>
          <a:endParaRPr lang="en-US" sz="1400" dirty="0">
            <a:latin typeface="Microsoft YaHei" charset="-122"/>
            <a:ea typeface="Microsoft YaHei" charset="-122"/>
            <a:cs typeface="Microsoft YaHei" charset="-122"/>
          </a:endParaRPr>
        </a:p>
      </dgm:t>
    </dgm:pt>
    <dgm:pt modelId="{980B2D84-432E-5643-AD5B-FBC2DD7C38EB}" type="sibTrans" cxnId="{EF350AE0-5E72-1C4B-831F-17292595EC12}">
      <dgm:prSet/>
      <dgm:spPr/>
      <dgm:t>
        <a:bodyPr/>
        <a:lstStyle/>
        <a:p>
          <a:endParaRPr lang="en-US"/>
        </a:p>
      </dgm:t>
    </dgm:pt>
    <dgm:pt modelId="{D9D5B2FB-7271-AB48-8EBD-270F87B0DFC9}" type="parTrans" cxnId="{EF350AE0-5E72-1C4B-831F-17292595EC12}">
      <dgm:prSet/>
      <dgm:spPr/>
      <dgm:t>
        <a:bodyPr/>
        <a:lstStyle/>
        <a:p>
          <a:endParaRPr lang="en-US"/>
        </a:p>
      </dgm:t>
    </dgm:pt>
    <dgm:pt modelId="{D362C94C-7E93-3448-8343-9D69F1620DB6}" type="sibTrans" cxnId="{321BCAC1-F931-4E4F-8F30-3D949F08242A}">
      <dgm:prSet/>
      <dgm:spPr/>
      <dgm:t>
        <a:bodyPr/>
        <a:lstStyle/>
        <a:p>
          <a:endParaRPr lang="en-US"/>
        </a:p>
      </dgm:t>
    </dgm:pt>
    <dgm:pt modelId="{0A83B44A-B855-EC43-8677-3CA0714D05DB}" type="parTrans" cxnId="{321BCAC1-F931-4E4F-8F30-3D949F08242A}">
      <dgm:prSet/>
      <dgm:spPr/>
      <dgm:t>
        <a:bodyPr/>
        <a:lstStyle/>
        <a:p>
          <a:endParaRPr lang="en-US"/>
        </a:p>
      </dgm:t>
    </dgm:pt>
    <dgm:pt modelId="{45C8501D-8C1A-5F49-A9F8-8371DDC7C3AE}">
      <dgm:prSet phldrT="[Text]" custT="1"/>
      <dgm:spPr>
        <a:noFill/>
        <a:ln w="12700" cmpd="sng">
          <a:solidFill>
            <a:srgbClr val="25C1FB"/>
          </a:solidFill>
        </a:ln>
      </dgm:spPr>
      <dgm:t>
        <a:bodyPr/>
        <a:lstStyle/>
        <a:p>
          <a:r>
            <a:rPr lang="zh-CN" altLang="en-US" sz="1200" dirty="0">
              <a:solidFill>
                <a:schemeClr val="bg1"/>
              </a:solidFill>
              <a:latin typeface="Microsoft YaHei" charset="-122"/>
              <a:ea typeface="Microsoft YaHei" charset="-122"/>
              <a:cs typeface="Microsoft YaHei" charset="-122"/>
            </a:rPr>
            <a:t>此处填写正文</a:t>
          </a:r>
          <a:endParaRPr lang="en-US" sz="1200" dirty="0">
            <a:latin typeface="Microsoft YaHei" charset="-122"/>
            <a:ea typeface="Microsoft YaHei" charset="-122"/>
            <a:cs typeface="Microsoft YaHei" charset="-122"/>
          </a:endParaRPr>
        </a:p>
      </dgm:t>
    </dgm:pt>
    <dgm:pt modelId="{1AAD994C-428D-B441-9AD1-F88E7F8BF10D}">
      <dgm:prSet phldrT="[Text]" custT="1"/>
      <dgm:spPr>
        <a:solidFill>
          <a:srgbClr val="25C1FB"/>
        </a:solidFill>
        <a:ln w="28575" cmpd="sng">
          <a:solidFill>
            <a:srgbClr val="24215F"/>
          </a:solidFill>
        </a:ln>
      </dgm:spPr>
      <dgm:t>
        <a:bodyPr/>
        <a:lstStyle/>
        <a:p>
          <a:r>
            <a:rPr lang="zh-CN" altLang="en-US" sz="1400" dirty="0">
              <a:latin typeface="Microsoft YaHei" charset="-122"/>
              <a:ea typeface="Microsoft YaHei" charset="-122"/>
              <a:cs typeface="Microsoft YaHei" charset="-122"/>
            </a:rPr>
            <a:t>图表信息</a:t>
          </a:r>
          <a:endParaRPr lang="en-US" sz="1400" dirty="0">
            <a:latin typeface="Microsoft YaHei" charset="-122"/>
            <a:ea typeface="Microsoft YaHei" charset="-122"/>
            <a:cs typeface="Microsoft YaHei" charset="-122"/>
          </a:endParaRPr>
        </a:p>
      </dgm:t>
    </dgm:pt>
    <dgm:pt modelId="{CDA64D72-DCEE-E640-B8B6-3932F7E4A8D0}" type="sibTrans" cxnId="{BD624B96-D5A9-F842-8FB4-803D616D5E14}">
      <dgm:prSet/>
      <dgm:spPr/>
      <dgm:t>
        <a:bodyPr/>
        <a:lstStyle/>
        <a:p>
          <a:endParaRPr lang="en-US"/>
        </a:p>
      </dgm:t>
    </dgm:pt>
    <dgm:pt modelId="{6982DB14-F09C-CB47-9809-58D10BAD48F1}" type="parTrans" cxnId="{BD624B96-D5A9-F842-8FB4-803D616D5E14}">
      <dgm:prSet/>
      <dgm:spPr/>
      <dgm:t>
        <a:bodyPr/>
        <a:lstStyle/>
        <a:p>
          <a:endParaRPr lang="en-US"/>
        </a:p>
      </dgm:t>
    </dgm:pt>
    <dgm:pt modelId="{B8351B1F-D28E-9644-8297-7D85D6F44A7C}" type="sibTrans" cxnId="{BD1487B2-0931-404C-A644-A6F9E43B8C98}">
      <dgm:prSet/>
      <dgm:spPr/>
      <dgm:t>
        <a:bodyPr/>
        <a:lstStyle/>
        <a:p>
          <a:endParaRPr lang="en-US"/>
        </a:p>
      </dgm:t>
    </dgm:pt>
    <dgm:pt modelId="{2EA4B3A4-01E0-9843-A6E7-5C852F6CCF38}" type="parTrans" cxnId="{BD1487B2-0931-404C-A644-A6F9E43B8C98}">
      <dgm:prSet/>
      <dgm:spPr/>
      <dgm:t>
        <a:bodyPr/>
        <a:lstStyle/>
        <a:p>
          <a:endParaRPr lang="en-US"/>
        </a:p>
      </dgm:t>
    </dgm:pt>
    <dgm:pt modelId="{CF78B082-4223-6B42-A8CC-010628D389F6}">
      <dgm:prSet phldrT="[Text]" custT="1"/>
      <dgm:spPr>
        <a:noFill/>
        <a:ln w="12700" cmpd="sng">
          <a:solidFill>
            <a:srgbClr val="1771EA"/>
          </a:solidFill>
        </a:ln>
      </dgm:spPr>
      <dgm:t>
        <a:bodyPr/>
        <a:lstStyle/>
        <a:p>
          <a:r>
            <a:rPr lang="zh-CN" altLang="en-US" sz="1200" dirty="0">
              <a:solidFill>
                <a:schemeClr val="bg1"/>
              </a:solidFill>
              <a:latin typeface="Microsoft YaHei" charset="-122"/>
              <a:ea typeface="Microsoft YaHei" charset="-122"/>
              <a:cs typeface="Microsoft YaHei" charset="-122"/>
            </a:rPr>
            <a:t>此处填写正文</a:t>
          </a:r>
          <a:endParaRPr lang="en-US" sz="1200" dirty="0">
            <a:solidFill>
              <a:schemeClr val="bg1"/>
            </a:solidFill>
            <a:latin typeface="Microsoft YaHei" charset="-122"/>
            <a:ea typeface="Microsoft YaHei" charset="-122"/>
            <a:cs typeface="Microsoft YaHei" charset="-122"/>
          </a:endParaRPr>
        </a:p>
      </dgm:t>
    </dgm:pt>
    <dgm:pt modelId="{89E547C8-4006-E34F-A2E8-51FDDB15E60D}">
      <dgm:prSet phldrT="[Text]" custT="1"/>
      <dgm:spPr>
        <a:solidFill>
          <a:srgbClr val="1771EA"/>
        </a:solidFill>
        <a:ln w="28575" cmpd="sng">
          <a:solidFill>
            <a:srgbClr val="24215F"/>
          </a:solidFill>
        </a:ln>
      </dgm:spPr>
      <dgm:t>
        <a:bodyPr/>
        <a:lstStyle/>
        <a:p>
          <a:r>
            <a:rPr lang="zh-CN" altLang="en-US" sz="1400" dirty="0">
              <a:latin typeface="Microsoft YaHei" charset="-122"/>
              <a:ea typeface="Microsoft YaHei" charset="-122"/>
              <a:cs typeface="Microsoft YaHei" charset="-122"/>
            </a:rPr>
            <a:t>图表信息</a:t>
          </a:r>
          <a:endParaRPr lang="en-US" sz="1400" dirty="0">
            <a:latin typeface="Microsoft YaHei" charset="-122"/>
            <a:ea typeface="Microsoft YaHei" charset="-122"/>
            <a:cs typeface="Microsoft YaHei" charset="-122"/>
          </a:endParaRPr>
        </a:p>
      </dgm:t>
    </dgm:pt>
    <dgm:pt modelId="{55FCA4BA-42F4-FD4A-ADB8-E7CB526D9BBB}" type="sibTrans" cxnId="{7564B895-9779-D941-87E8-2F0FB5472E1A}">
      <dgm:prSet/>
      <dgm:spPr/>
      <dgm:t>
        <a:bodyPr/>
        <a:lstStyle/>
        <a:p>
          <a:endParaRPr lang="en-US"/>
        </a:p>
      </dgm:t>
    </dgm:pt>
    <dgm:pt modelId="{E3367C58-DDF7-8445-92EC-B136C5390723}" type="parTrans" cxnId="{7564B895-9779-D941-87E8-2F0FB5472E1A}">
      <dgm:prSet/>
      <dgm:spPr/>
      <dgm:t>
        <a:bodyPr/>
        <a:lstStyle/>
        <a:p>
          <a:endParaRPr lang="en-US"/>
        </a:p>
      </dgm:t>
    </dgm:pt>
    <dgm:pt modelId="{D627E428-641D-0341-A635-EB4C7B74DBFE}" type="sibTrans" cxnId="{AA5F8BE8-14FE-5046-8A88-0F092DB51D9D}">
      <dgm:prSet/>
      <dgm:spPr/>
      <dgm:t>
        <a:bodyPr/>
        <a:lstStyle/>
        <a:p>
          <a:endParaRPr lang="en-US"/>
        </a:p>
      </dgm:t>
    </dgm:pt>
    <dgm:pt modelId="{1560B1BD-6968-F14B-AF55-D9AF34E15F58}" type="parTrans" cxnId="{AA5F8BE8-14FE-5046-8A88-0F092DB51D9D}">
      <dgm:prSet/>
      <dgm:spPr/>
      <dgm:t>
        <a:bodyPr/>
        <a:lstStyle/>
        <a:p>
          <a:endParaRPr lang="en-US"/>
        </a:p>
      </dgm:t>
    </dgm:pt>
    <dgm:pt modelId="{F43A702B-C159-7044-8E0F-AD2847D9129A}" type="pres">
      <dgm:prSet presAssocID="{C4EC02E4-4141-B846-B829-DCD3CFA84322}" presName="cycleMatrixDiagram" presStyleCnt="0">
        <dgm:presLayoutVars>
          <dgm:chMax val="1"/>
          <dgm:dir/>
          <dgm:animLvl val="lvl"/>
          <dgm:resizeHandles val="exact"/>
        </dgm:presLayoutVars>
      </dgm:prSet>
      <dgm:spPr/>
    </dgm:pt>
    <dgm:pt modelId="{35803027-660C-4B41-A85C-E81DFCC1AFFB}" type="pres">
      <dgm:prSet presAssocID="{C4EC02E4-4141-B846-B829-DCD3CFA84322}" presName="children" presStyleCnt="0"/>
      <dgm:spPr/>
    </dgm:pt>
    <dgm:pt modelId="{23134127-F81B-9747-BA5B-6A522C89F875}" type="pres">
      <dgm:prSet presAssocID="{C4EC02E4-4141-B846-B829-DCD3CFA84322}" presName="child1group" presStyleCnt="0"/>
      <dgm:spPr/>
    </dgm:pt>
    <dgm:pt modelId="{B2DDEB9C-65C1-0F41-974F-138E53C36A06}" type="pres">
      <dgm:prSet presAssocID="{C4EC02E4-4141-B846-B829-DCD3CFA84322}" presName="child1" presStyleLbl="bgAcc1" presStyleIdx="0" presStyleCnt="4"/>
      <dgm:spPr/>
    </dgm:pt>
    <dgm:pt modelId="{3948F0BA-6561-F446-A28C-E73F096A27B3}" type="pres">
      <dgm:prSet presAssocID="{C4EC02E4-4141-B846-B829-DCD3CFA84322}" presName="child1Text" presStyleLbl="bgAcc1" presStyleIdx="0" presStyleCnt="4">
        <dgm:presLayoutVars>
          <dgm:bulletEnabled val="1"/>
        </dgm:presLayoutVars>
      </dgm:prSet>
      <dgm:spPr/>
    </dgm:pt>
    <dgm:pt modelId="{D23DDDD6-D379-4C49-8A90-3B6DB1E20513}" type="pres">
      <dgm:prSet presAssocID="{C4EC02E4-4141-B846-B829-DCD3CFA84322}" presName="child2group" presStyleCnt="0"/>
      <dgm:spPr/>
    </dgm:pt>
    <dgm:pt modelId="{B968585D-59E3-8C43-AD31-06C0B65A7EF9}" type="pres">
      <dgm:prSet presAssocID="{C4EC02E4-4141-B846-B829-DCD3CFA84322}" presName="child2" presStyleLbl="bgAcc1" presStyleIdx="1" presStyleCnt="4"/>
      <dgm:spPr/>
    </dgm:pt>
    <dgm:pt modelId="{FAC0D481-9D1E-F04B-8F9B-7230A75C60A9}" type="pres">
      <dgm:prSet presAssocID="{C4EC02E4-4141-B846-B829-DCD3CFA84322}" presName="child2Text" presStyleLbl="bgAcc1" presStyleIdx="1" presStyleCnt="4">
        <dgm:presLayoutVars>
          <dgm:bulletEnabled val="1"/>
        </dgm:presLayoutVars>
      </dgm:prSet>
      <dgm:spPr/>
    </dgm:pt>
    <dgm:pt modelId="{0D07320C-BB39-2E4F-8808-2D2BE0B42F21}" type="pres">
      <dgm:prSet presAssocID="{C4EC02E4-4141-B846-B829-DCD3CFA84322}" presName="child3group" presStyleCnt="0"/>
      <dgm:spPr/>
    </dgm:pt>
    <dgm:pt modelId="{659B8A4A-581F-F044-8873-3FCFFCDE9DB4}" type="pres">
      <dgm:prSet presAssocID="{C4EC02E4-4141-B846-B829-DCD3CFA84322}" presName="child3" presStyleLbl="bgAcc1" presStyleIdx="2" presStyleCnt="4"/>
      <dgm:spPr/>
    </dgm:pt>
    <dgm:pt modelId="{A35B1E8A-1270-7046-B00C-C47FFCC79F88}" type="pres">
      <dgm:prSet presAssocID="{C4EC02E4-4141-B846-B829-DCD3CFA84322}" presName="child3Text" presStyleLbl="bgAcc1" presStyleIdx="2" presStyleCnt="4">
        <dgm:presLayoutVars>
          <dgm:bulletEnabled val="1"/>
        </dgm:presLayoutVars>
      </dgm:prSet>
      <dgm:spPr/>
    </dgm:pt>
    <dgm:pt modelId="{E2F9AB48-F888-E64D-945A-AC9E2C358D08}" type="pres">
      <dgm:prSet presAssocID="{C4EC02E4-4141-B846-B829-DCD3CFA84322}" presName="child4group" presStyleCnt="0"/>
      <dgm:spPr/>
    </dgm:pt>
    <dgm:pt modelId="{28EA4A61-317E-E242-AF2F-5A480A746B2C}" type="pres">
      <dgm:prSet presAssocID="{C4EC02E4-4141-B846-B829-DCD3CFA84322}" presName="child4" presStyleLbl="bgAcc1" presStyleIdx="3" presStyleCnt="4"/>
      <dgm:spPr/>
    </dgm:pt>
    <dgm:pt modelId="{DCB1C97F-41C2-934A-A376-134B8F9FDD70}" type="pres">
      <dgm:prSet presAssocID="{C4EC02E4-4141-B846-B829-DCD3CFA84322}" presName="child4Text" presStyleLbl="bgAcc1" presStyleIdx="3" presStyleCnt="4">
        <dgm:presLayoutVars>
          <dgm:bulletEnabled val="1"/>
        </dgm:presLayoutVars>
      </dgm:prSet>
      <dgm:spPr/>
    </dgm:pt>
    <dgm:pt modelId="{AC6D6A8A-EAC6-4441-A0A5-0FF0239CFE6F}" type="pres">
      <dgm:prSet presAssocID="{C4EC02E4-4141-B846-B829-DCD3CFA84322}" presName="childPlaceholder" presStyleCnt="0"/>
      <dgm:spPr/>
    </dgm:pt>
    <dgm:pt modelId="{127EB3CF-68EB-B14B-A95D-5D30AA75F0DE}" type="pres">
      <dgm:prSet presAssocID="{C4EC02E4-4141-B846-B829-DCD3CFA84322}" presName="circle" presStyleCnt="0"/>
      <dgm:spPr/>
    </dgm:pt>
    <dgm:pt modelId="{8CB6F9DC-C5C6-2846-9F29-C14FD9D01EC9}" type="pres">
      <dgm:prSet presAssocID="{C4EC02E4-4141-B846-B829-DCD3CFA84322}" presName="quadrant1" presStyleLbl="node1" presStyleIdx="0" presStyleCnt="4">
        <dgm:presLayoutVars>
          <dgm:chMax val="1"/>
          <dgm:bulletEnabled val="1"/>
        </dgm:presLayoutVars>
      </dgm:prSet>
      <dgm:spPr/>
    </dgm:pt>
    <dgm:pt modelId="{2CE779D8-B46B-8B4C-B070-26EB92FFBBBC}" type="pres">
      <dgm:prSet presAssocID="{C4EC02E4-4141-B846-B829-DCD3CFA84322}" presName="quadrant2" presStyleLbl="node1" presStyleIdx="1" presStyleCnt="4">
        <dgm:presLayoutVars>
          <dgm:chMax val="1"/>
          <dgm:bulletEnabled val="1"/>
        </dgm:presLayoutVars>
      </dgm:prSet>
      <dgm:spPr/>
    </dgm:pt>
    <dgm:pt modelId="{03CD50CE-48DE-CB46-8F23-F5D653F3648C}" type="pres">
      <dgm:prSet presAssocID="{C4EC02E4-4141-B846-B829-DCD3CFA84322}" presName="quadrant3" presStyleLbl="node1" presStyleIdx="2" presStyleCnt="4">
        <dgm:presLayoutVars>
          <dgm:chMax val="1"/>
          <dgm:bulletEnabled val="1"/>
        </dgm:presLayoutVars>
      </dgm:prSet>
      <dgm:spPr/>
    </dgm:pt>
    <dgm:pt modelId="{813F9651-E4FB-4946-8076-227F1013A48E}" type="pres">
      <dgm:prSet presAssocID="{C4EC02E4-4141-B846-B829-DCD3CFA84322}" presName="quadrant4" presStyleLbl="node1" presStyleIdx="3" presStyleCnt="4">
        <dgm:presLayoutVars>
          <dgm:chMax val="1"/>
          <dgm:bulletEnabled val="1"/>
        </dgm:presLayoutVars>
      </dgm:prSet>
      <dgm:spPr/>
    </dgm:pt>
    <dgm:pt modelId="{2F3F55A1-E5D5-0D46-8B70-64D2F5B56A58}" type="pres">
      <dgm:prSet presAssocID="{C4EC02E4-4141-B846-B829-DCD3CFA84322}" presName="quadrantPlaceholder" presStyleCnt="0"/>
      <dgm:spPr/>
    </dgm:pt>
    <dgm:pt modelId="{7CDFE183-F982-6941-8CDC-85A26A3FE9A9}" type="pres">
      <dgm:prSet presAssocID="{C4EC02E4-4141-B846-B829-DCD3CFA84322}" presName="center1" presStyleLbl="fgShp" presStyleIdx="0" presStyleCnt="2"/>
      <dgm:spPr>
        <a:solidFill>
          <a:schemeClr val="bg1"/>
        </a:solidFill>
        <a:ln>
          <a:noFill/>
        </a:ln>
      </dgm:spPr>
    </dgm:pt>
    <dgm:pt modelId="{B313C208-D196-9E43-BD5C-6A70C6C38BF8}" type="pres">
      <dgm:prSet presAssocID="{C4EC02E4-4141-B846-B829-DCD3CFA84322}" presName="center2" presStyleLbl="fgShp" presStyleIdx="1" presStyleCnt="2"/>
      <dgm:spPr>
        <a:solidFill>
          <a:schemeClr val="bg1"/>
        </a:solidFill>
        <a:ln>
          <a:noFill/>
        </a:ln>
      </dgm:spPr>
    </dgm:pt>
  </dgm:ptLst>
  <dgm:cxnLst>
    <dgm:cxn modelId="{5A910701-60E4-8240-BA49-A74F7C330E74}" type="presOf" srcId="{C4EC02E4-4141-B846-B829-DCD3CFA84322}" destId="{F43A702B-C159-7044-8E0F-AD2847D9129A}" srcOrd="0" destOrd="0" presId="urn:microsoft.com/office/officeart/2005/8/layout/cycle4"/>
    <dgm:cxn modelId="{6B9D3E0C-B030-B04A-81FC-F86DFE69F4BC}" type="presOf" srcId="{DFCA2561-7072-1047-A195-4A5FFF4185F2}" destId="{03CD50CE-48DE-CB46-8F23-F5D653F3648C}" srcOrd="0" destOrd="0" presId="urn:microsoft.com/office/officeart/2005/8/layout/cycle4"/>
    <dgm:cxn modelId="{A1B0A30C-E66A-9A46-BC00-D71B7CDF9D1C}" type="presOf" srcId="{CF78B082-4223-6B42-A8CC-010628D389F6}" destId="{3948F0BA-6561-F446-A28C-E73F096A27B3}" srcOrd="1" destOrd="0" presId="urn:microsoft.com/office/officeart/2005/8/layout/cycle4"/>
    <dgm:cxn modelId="{7B1ECB21-7B4E-C34C-9BFB-76119E67B725}" type="presOf" srcId="{9A9CB55A-9C5D-624C-9363-10F541F5B438}" destId="{28EA4A61-317E-E242-AF2F-5A480A746B2C}" srcOrd="0" destOrd="0" presId="urn:microsoft.com/office/officeart/2005/8/layout/cycle4"/>
    <dgm:cxn modelId="{3CC4BC2E-45A6-1442-A619-612B5C67AE99}" type="presOf" srcId="{9A9CB55A-9C5D-624C-9363-10F541F5B438}" destId="{DCB1C97F-41C2-934A-A376-134B8F9FDD70}" srcOrd="1" destOrd="0" presId="urn:microsoft.com/office/officeart/2005/8/layout/cycle4"/>
    <dgm:cxn modelId="{65BB1132-D2B7-5E43-BA25-9CE37B242C25}" type="presOf" srcId="{45C8501D-8C1A-5F49-A9F8-8371DDC7C3AE}" destId="{B968585D-59E3-8C43-AD31-06C0B65A7EF9}" srcOrd="0" destOrd="0" presId="urn:microsoft.com/office/officeart/2005/8/layout/cycle4"/>
    <dgm:cxn modelId="{71746F5C-64E6-D340-83A3-4590BB990E1A}" type="presOf" srcId="{A9F93D83-6E28-D444-B548-0B288BF8B291}" destId="{A35B1E8A-1270-7046-B00C-C47FFCC79F88}" srcOrd="1" destOrd="0" presId="urn:microsoft.com/office/officeart/2005/8/layout/cycle4"/>
    <dgm:cxn modelId="{E19F9D54-A188-B846-8C41-E6CF634F9456}" type="presOf" srcId="{89E547C8-4006-E34F-A2E8-51FDDB15E60D}" destId="{8CB6F9DC-C5C6-2846-9F29-C14FD9D01EC9}" srcOrd="0" destOrd="0" presId="urn:microsoft.com/office/officeart/2005/8/layout/cycle4"/>
    <dgm:cxn modelId="{BB7A8A7D-4D59-774C-AFC5-3BDAC4B934A3}" type="presOf" srcId="{A9F93D83-6E28-D444-B548-0B288BF8B291}" destId="{659B8A4A-581F-F044-8873-3FCFFCDE9DB4}" srcOrd="0" destOrd="0" presId="urn:microsoft.com/office/officeart/2005/8/layout/cycle4"/>
    <dgm:cxn modelId="{7564B895-9779-D941-87E8-2F0FB5472E1A}" srcId="{C4EC02E4-4141-B846-B829-DCD3CFA84322}" destId="{89E547C8-4006-E34F-A2E8-51FDDB15E60D}" srcOrd="0" destOrd="0" parTransId="{E3367C58-DDF7-8445-92EC-B136C5390723}" sibTransId="{55FCA4BA-42F4-FD4A-ADB8-E7CB526D9BBB}"/>
    <dgm:cxn modelId="{BD624B96-D5A9-F842-8FB4-803D616D5E14}" srcId="{C4EC02E4-4141-B846-B829-DCD3CFA84322}" destId="{1AAD994C-428D-B441-9AD1-F88E7F8BF10D}" srcOrd="1" destOrd="0" parTransId="{6982DB14-F09C-CB47-9809-58D10BAD48F1}" sibTransId="{CDA64D72-DCEE-E640-B8B6-3932F7E4A8D0}"/>
    <dgm:cxn modelId="{1B3D2DAC-3BAF-C047-B939-CCBA570732D8}" srcId="{C4EC02E4-4141-B846-B829-DCD3CFA84322}" destId="{54F44150-476D-9245-B532-4CD28777B376}" srcOrd="3" destOrd="0" parTransId="{B458468F-1410-2E4E-BB22-F7ADD8BA03F1}" sibTransId="{4D9A3598-1790-C445-BD4B-6E2F903CA849}"/>
    <dgm:cxn modelId="{B49FD2AF-1709-064A-85E6-3DCEDC0DB638}" type="presOf" srcId="{45C8501D-8C1A-5F49-A9F8-8371DDC7C3AE}" destId="{FAC0D481-9D1E-F04B-8F9B-7230A75C60A9}" srcOrd="1" destOrd="0" presId="urn:microsoft.com/office/officeart/2005/8/layout/cycle4"/>
    <dgm:cxn modelId="{BD1487B2-0931-404C-A644-A6F9E43B8C98}" srcId="{1AAD994C-428D-B441-9AD1-F88E7F8BF10D}" destId="{45C8501D-8C1A-5F49-A9F8-8371DDC7C3AE}" srcOrd="0" destOrd="0" parTransId="{2EA4B3A4-01E0-9843-A6E7-5C852F6CCF38}" sibTransId="{B8351B1F-D28E-9644-8297-7D85D6F44A7C}"/>
    <dgm:cxn modelId="{B0C3C7B3-3748-F645-AB01-4061B7370AC0}" type="presOf" srcId="{54F44150-476D-9245-B532-4CD28777B376}" destId="{813F9651-E4FB-4946-8076-227F1013A48E}" srcOrd="0" destOrd="0" presId="urn:microsoft.com/office/officeart/2005/8/layout/cycle4"/>
    <dgm:cxn modelId="{974771B7-B8EE-4047-9166-A96830291F56}" type="presOf" srcId="{CF78B082-4223-6B42-A8CC-010628D389F6}" destId="{B2DDEB9C-65C1-0F41-974F-138E53C36A06}" srcOrd="0" destOrd="0" presId="urn:microsoft.com/office/officeart/2005/8/layout/cycle4"/>
    <dgm:cxn modelId="{321BCAC1-F931-4E4F-8F30-3D949F08242A}" srcId="{DFCA2561-7072-1047-A195-4A5FFF4185F2}" destId="{A9F93D83-6E28-D444-B548-0B288BF8B291}" srcOrd="0" destOrd="0" parTransId="{0A83B44A-B855-EC43-8677-3CA0714D05DB}" sibTransId="{D362C94C-7E93-3448-8343-9D69F1620DB6}"/>
    <dgm:cxn modelId="{EF350AE0-5E72-1C4B-831F-17292595EC12}" srcId="{C4EC02E4-4141-B846-B829-DCD3CFA84322}" destId="{DFCA2561-7072-1047-A195-4A5FFF4185F2}" srcOrd="2" destOrd="0" parTransId="{D9D5B2FB-7271-AB48-8EBD-270F87B0DFC9}" sibTransId="{980B2D84-432E-5643-AD5B-FBC2DD7C38EB}"/>
    <dgm:cxn modelId="{AA5F8BE8-14FE-5046-8A88-0F092DB51D9D}" srcId="{89E547C8-4006-E34F-A2E8-51FDDB15E60D}" destId="{CF78B082-4223-6B42-A8CC-010628D389F6}" srcOrd="0" destOrd="0" parTransId="{1560B1BD-6968-F14B-AF55-D9AF34E15F58}" sibTransId="{D627E428-641D-0341-A635-EB4C7B74DBFE}"/>
    <dgm:cxn modelId="{53D9BBEB-7CCF-EC4E-9818-4B96AE3378EA}" srcId="{54F44150-476D-9245-B532-4CD28777B376}" destId="{9A9CB55A-9C5D-624C-9363-10F541F5B438}" srcOrd="0" destOrd="0" parTransId="{6C4D44D4-2461-7648-86C9-07F5507B27ED}" sibTransId="{1EA547A2-7F28-9940-90EA-F6D8ED9FDF5A}"/>
    <dgm:cxn modelId="{65500DF1-E207-7B4D-BF66-AB13B8C514E8}" type="presOf" srcId="{1AAD994C-428D-B441-9AD1-F88E7F8BF10D}" destId="{2CE779D8-B46B-8B4C-B070-26EB92FFBBBC}" srcOrd="0" destOrd="0" presId="urn:microsoft.com/office/officeart/2005/8/layout/cycle4"/>
    <dgm:cxn modelId="{421526CB-E183-B443-9FAD-AB8D7A63222E}" type="presParOf" srcId="{F43A702B-C159-7044-8E0F-AD2847D9129A}" destId="{35803027-660C-4B41-A85C-E81DFCC1AFFB}" srcOrd="0" destOrd="0" presId="urn:microsoft.com/office/officeart/2005/8/layout/cycle4"/>
    <dgm:cxn modelId="{B0633819-85D4-F94E-83D3-D39DA5EE4A0F}" type="presParOf" srcId="{35803027-660C-4B41-A85C-E81DFCC1AFFB}" destId="{23134127-F81B-9747-BA5B-6A522C89F875}" srcOrd="0" destOrd="0" presId="urn:microsoft.com/office/officeart/2005/8/layout/cycle4"/>
    <dgm:cxn modelId="{0294DEAE-4219-6848-BF7D-28439FE389F2}" type="presParOf" srcId="{23134127-F81B-9747-BA5B-6A522C89F875}" destId="{B2DDEB9C-65C1-0F41-974F-138E53C36A06}" srcOrd="0" destOrd="0" presId="urn:microsoft.com/office/officeart/2005/8/layout/cycle4"/>
    <dgm:cxn modelId="{485C698E-C7F9-AB4B-A294-AC8214B3136D}" type="presParOf" srcId="{23134127-F81B-9747-BA5B-6A522C89F875}" destId="{3948F0BA-6561-F446-A28C-E73F096A27B3}" srcOrd="1" destOrd="0" presId="urn:microsoft.com/office/officeart/2005/8/layout/cycle4"/>
    <dgm:cxn modelId="{3F125452-0CA5-6A4A-92C9-B31B6C24391F}" type="presParOf" srcId="{35803027-660C-4B41-A85C-E81DFCC1AFFB}" destId="{D23DDDD6-D379-4C49-8A90-3B6DB1E20513}" srcOrd="1" destOrd="0" presId="urn:microsoft.com/office/officeart/2005/8/layout/cycle4"/>
    <dgm:cxn modelId="{95D7142A-6ADD-ED46-9580-94882F34E907}" type="presParOf" srcId="{D23DDDD6-D379-4C49-8A90-3B6DB1E20513}" destId="{B968585D-59E3-8C43-AD31-06C0B65A7EF9}" srcOrd="0" destOrd="0" presId="urn:microsoft.com/office/officeart/2005/8/layout/cycle4"/>
    <dgm:cxn modelId="{F2D0370D-A161-614D-AAC0-8BD27C7F237D}" type="presParOf" srcId="{D23DDDD6-D379-4C49-8A90-3B6DB1E20513}" destId="{FAC0D481-9D1E-F04B-8F9B-7230A75C60A9}" srcOrd="1" destOrd="0" presId="urn:microsoft.com/office/officeart/2005/8/layout/cycle4"/>
    <dgm:cxn modelId="{94836931-9990-384D-BE18-BD386789D9E7}" type="presParOf" srcId="{35803027-660C-4B41-A85C-E81DFCC1AFFB}" destId="{0D07320C-BB39-2E4F-8808-2D2BE0B42F21}" srcOrd="2" destOrd="0" presId="urn:microsoft.com/office/officeart/2005/8/layout/cycle4"/>
    <dgm:cxn modelId="{3EACBCB7-05BC-444E-BA53-9B87DE9A9A99}" type="presParOf" srcId="{0D07320C-BB39-2E4F-8808-2D2BE0B42F21}" destId="{659B8A4A-581F-F044-8873-3FCFFCDE9DB4}" srcOrd="0" destOrd="0" presId="urn:microsoft.com/office/officeart/2005/8/layout/cycle4"/>
    <dgm:cxn modelId="{F73FD067-38A3-7440-99CA-55AD2E57AF14}" type="presParOf" srcId="{0D07320C-BB39-2E4F-8808-2D2BE0B42F21}" destId="{A35B1E8A-1270-7046-B00C-C47FFCC79F88}" srcOrd="1" destOrd="0" presId="urn:microsoft.com/office/officeart/2005/8/layout/cycle4"/>
    <dgm:cxn modelId="{F8AB3A77-C5D8-3F41-98D5-98F9B0E270AB}" type="presParOf" srcId="{35803027-660C-4B41-A85C-E81DFCC1AFFB}" destId="{E2F9AB48-F888-E64D-945A-AC9E2C358D08}" srcOrd="3" destOrd="0" presId="urn:microsoft.com/office/officeart/2005/8/layout/cycle4"/>
    <dgm:cxn modelId="{BFAD614A-6D73-DD45-83F1-DA6857931074}" type="presParOf" srcId="{E2F9AB48-F888-E64D-945A-AC9E2C358D08}" destId="{28EA4A61-317E-E242-AF2F-5A480A746B2C}" srcOrd="0" destOrd="0" presId="urn:microsoft.com/office/officeart/2005/8/layout/cycle4"/>
    <dgm:cxn modelId="{A4D29663-7D63-194F-86F3-2FC38C1A688E}" type="presParOf" srcId="{E2F9AB48-F888-E64D-945A-AC9E2C358D08}" destId="{DCB1C97F-41C2-934A-A376-134B8F9FDD70}" srcOrd="1" destOrd="0" presId="urn:microsoft.com/office/officeart/2005/8/layout/cycle4"/>
    <dgm:cxn modelId="{A5A0A87D-FF4C-2444-BF70-EDB5037E0425}" type="presParOf" srcId="{35803027-660C-4B41-A85C-E81DFCC1AFFB}" destId="{AC6D6A8A-EAC6-4441-A0A5-0FF0239CFE6F}" srcOrd="4" destOrd="0" presId="urn:microsoft.com/office/officeart/2005/8/layout/cycle4"/>
    <dgm:cxn modelId="{681813B0-B1FE-F048-B8EF-53BE13781613}" type="presParOf" srcId="{F43A702B-C159-7044-8E0F-AD2847D9129A}" destId="{127EB3CF-68EB-B14B-A95D-5D30AA75F0DE}" srcOrd="1" destOrd="0" presId="urn:microsoft.com/office/officeart/2005/8/layout/cycle4"/>
    <dgm:cxn modelId="{0F3A568F-AB7D-1646-80F5-E551DBC073BD}" type="presParOf" srcId="{127EB3CF-68EB-B14B-A95D-5D30AA75F0DE}" destId="{8CB6F9DC-C5C6-2846-9F29-C14FD9D01EC9}" srcOrd="0" destOrd="0" presId="urn:microsoft.com/office/officeart/2005/8/layout/cycle4"/>
    <dgm:cxn modelId="{DD211B50-AEA6-0F4B-9BC6-26DFE44E0AE5}" type="presParOf" srcId="{127EB3CF-68EB-B14B-A95D-5D30AA75F0DE}" destId="{2CE779D8-B46B-8B4C-B070-26EB92FFBBBC}" srcOrd="1" destOrd="0" presId="urn:microsoft.com/office/officeart/2005/8/layout/cycle4"/>
    <dgm:cxn modelId="{1CF07110-8A43-C740-BBD6-F7A85383CF06}" type="presParOf" srcId="{127EB3CF-68EB-B14B-A95D-5D30AA75F0DE}" destId="{03CD50CE-48DE-CB46-8F23-F5D653F3648C}" srcOrd="2" destOrd="0" presId="urn:microsoft.com/office/officeart/2005/8/layout/cycle4"/>
    <dgm:cxn modelId="{48196212-51F6-854C-8122-19945ECAEA57}" type="presParOf" srcId="{127EB3CF-68EB-B14B-A95D-5D30AA75F0DE}" destId="{813F9651-E4FB-4946-8076-227F1013A48E}" srcOrd="3" destOrd="0" presId="urn:microsoft.com/office/officeart/2005/8/layout/cycle4"/>
    <dgm:cxn modelId="{9A487A56-B216-4042-9453-E8BD20F13D78}" type="presParOf" srcId="{127EB3CF-68EB-B14B-A95D-5D30AA75F0DE}" destId="{2F3F55A1-E5D5-0D46-8B70-64D2F5B56A58}" srcOrd="4" destOrd="0" presId="urn:microsoft.com/office/officeart/2005/8/layout/cycle4"/>
    <dgm:cxn modelId="{A52D5E0A-710C-144E-BBCB-B93671933416}" type="presParOf" srcId="{F43A702B-C159-7044-8E0F-AD2847D9129A}" destId="{7CDFE183-F982-6941-8CDC-85A26A3FE9A9}" srcOrd="2" destOrd="0" presId="urn:microsoft.com/office/officeart/2005/8/layout/cycle4"/>
    <dgm:cxn modelId="{03A2713E-D10E-7C4B-98AA-A50EDEDBC10D}" type="presParOf" srcId="{F43A702B-C159-7044-8E0F-AD2847D9129A}" destId="{B313C208-D196-9E43-BD5C-6A70C6C38BF8}"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CB36DF-449B-F746-941E-F6BE4DC77B57}">
      <dsp:nvSpPr>
        <dsp:cNvPr id="0" name=""/>
        <dsp:cNvSpPr/>
      </dsp:nvSpPr>
      <dsp:spPr>
        <a:xfrm>
          <a:off x="1332238" y="420929"/>
          <a:ext cx="2803379" cy="2803379"/>
        </a:xfrm>
        <a:prstGeom prst="blockArc">
          <a:avLst>
            <a:gd name="adj1" fmla="val 10800000"/>
            <a:gd name="adj2" fmla="val 16200000"/>
            <a:gd name="adj3" fmla="val 4642"/>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sp>
    <dsp:sp modelId="{57CB8B55-54D5-0B43-8876-B9CB870365E0}">
      <dsp:nvSpPr>
        <dsp:cNvPr id="0" name=""/>
        <dsp:cNvSpPr/>
      </dsp:nvSpPr>
      <dsp:spPr>
        <a:xfrm>
          <a:off x="1332238" y="420929"/>
          <a:ext cx="2803379" cy="2803379"/>
        </a:xfrm>
        <a:prstGeom prst="blockArc">
          <a:avLst>
            <a:gd name="adj1" fmla="val 5400000"/>
            <a:gd name="adj2" fmla="val 10800000"/>
            <a:gd name="adj3" fmla="val 4642"/>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sp>
    <dsp:sp modelId="{E506B6A2-E43F-D248-B9E4-A59A317DD2BA}">
      <dsp:nvSpPr>
        <dsp:cNvPr id="0" name=""/>
        <dsp:cNvSpPr/>
      </dsp:nvSpPr>
      <dsp:spPr>
        <a:xfrm>
          <a:off x="1332238" y="420929"/>
          <a:ext cx="2803379" cy="2803379"/>
        </a:xfrm>
        <a:prstGeom prst="blockArc">
          <a:avLst>
            <a:gd name="adj1" fmla="val 0"/>
            <a:gd name="adj2" fmla="val 5400000"/>
            <a:gd name="adj3" fmla="val 4642"/>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sp>
    <dsp:sp modelId="{D1DD5AAA-6C07-284D-9300-11BB5B87CE6F}">
      <dsp:nvSpPr>
        <dsp:cNvPr id="0" name=""/>
        <dsp:cNvSpPr/>
      </dsp:nvSpPr>
      <dsp:spPr>
        <a:xfrm>
          <a:off x="1332238" y="420929"/>
          <a:ext cx="2803379" cy="2803379"/>
        </a:xfrm>
        <a:prstGeom prst="blockArc">
          <a:avLst>
            <a:gd name="adj1" fmla="val 16200000"/>
            <a:gd name="adj2" fmla="val 0"/>
            <a:gd name="adj3" fmla="val 4642"/>
          </a:avLst>
        </a:prstGeom>
        <a:solidFill>
          <a:schemeClr val="bg1"/>
        </a:solidFill>
        <a:ln w="28575" cmpd="sng">
          <a:noFill/>
        </a:ln>
        <a:effectLst/>
      </dsp:spPr>
      <dsp:style>
        <a:lnRef idx="0">
          <a:scrgbClr r="0" g="0" b="0"/>
        </a:lnRef>
        <a:fillRef idx="3">
          <a:scrgbClr r="0" g="0" b="0"/>
        </a:fillRef>
        <a:effectRef idx="2">
          <a:scrgbClr r="0" g="0" b="0"/>
        </a:effectRef>
        <a:fontRef idx="minor">
          <a:schemeClr val="lt1"/>
        </a:fontRef>
      </dsp:style>
    </dsp:sp>
    <dsp:sp modelId="{155591B6-AACD-D844-AE76-DF9AD938EF16}">
      <dsp:nvSpPr>
        <dsp:cNvPr id="0" name=""/>
        <dsp:cNvSpPr/>
      </dsp:nvSpPr>
      <dsp:spPr>
        <a:xfrm>
          <a:off x="2088491" y="1177182"/>
          <a:ext cx="1290873" cy="1290873"/>
        </a:xfrm>
        <a:prstGeom prst="ellipse">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srgbClr val="1771EA"/>
              </a:solidFill>
              <a:latin typeface="Microsoft YaHei" charset="-122"/>
              <a:ea typeface="Microsoft YaHei" charset="-122"/>
              <a:cs typeface="Microsoft YaHei" charset="-122"/>
            </a:rPr>
            <a:t>图表信息</a:t>
          </a:r>
          <a:endParaRPr lang="en-US" sz="1600" kern="1200" dirty="0">
            <a:solidFill>
              <a:srgbClr val="1771EA"/>
            </a:solidFill>
            <a:latin typeface="Microsoft YaHei" charset="-122"/>
            <a:ea typeface="Microsoft YaHei" charset="-122"/>
            <a:cs typeface="Microsoft YaHei" charset="-122"/>
          </a:endParaRPr>
        </a:p>
      </dsp:txBody>
      <dsp:txXfrm>
        <a:off x="2277535" y="1366226"/>
        <a:ext cx="912785" cy="912785"/>
      </dsp:txXfrm>
    </dsp:sp>
    <dsp:sp modelId="{74A63773-1687-D442-94DE-D716A537E24C}">
      <dsp:nvSpPr>
        <dsp:cNvPr id="0" name=""/>
        <dsp:cNvSpPr/>
      </dsp:nvSpPr>
      <dsp:spPr>
        <a:xfrm>
          <a:off x="2282122" y="1653"/>
          <a:ext cx="903611" cy="903611"/>
        </a:xfrm>
        <a:prstGeom prst="ellipse">
          <a:avLst/>
        </a:prstGeom>
        <a:solidFill>
          <a:srgbClr val="25C1FB"/>
        </a:solidFill>
        <a:ln w="57150" cmpd="sng">
          <a:solidFill>
            <a:srgbClr val="1771EA"/>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latin typeface="Microsoft YaHei" charset="-122"/>
              <a:ea typeface="Microsoft YaHei" charset="-122"/>
              <a:cs typeface="Microsoft YaHei" charset="-122"/>
            </a:rPr>
            <a:t>图表信息</a:t>
          </a:r>
          <a:endParaRPr lang="en-US" sz="1100" kern="1200" dirty="0">
            <a:latin typeface="Microsoft YaHei" charset="-122"/>
            <a:ea typeface="Microsoft YaHei" charset="-122"/>
            <a:cs typeface="Microsoft YaHei" charset="-122"/>
          </a:endParaRPr>
        </a:p>
      </dsp:txBody>
      <dsp:txXfrm>
        <a:off x="2414453" y="133984"/>
        <a:ext cx="638949" cy="638949"/>
      </dsp:txXfrm>
    </dsp:sp>
    <dsp:sp modelId="{982EC214-ED8C-8947-A0E4-520B109D9121}">
      <dsp:nvSpPr>
        <dsp:cNvPr id="0" name=""/>
        <dsp:cNvSpPr/>
      </dsp:nvSpPr>
      <dsp:spPr>
        <a:xfrm>
          <a:off x="3651281" y="1370813"/>
          <a:ext cx="903611" cy="903611"/>
        </a:xfrm>
        <a:prstGeom prst="ellipse">
          <a:avLst/>
        </a:prstGeom>
        <a:solidFill>
          <a:srgbClr val="25C1FB"/>
        </a:solidFill>
        <a:ln w="57150" cmpd="sng">
          <a:solidFill>
            <a:srgbClr val="1771EA"/>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latin typeface="Microsoft YaHei" charset="-122"/>
              <a:ea typeface="Microsoft YaHei" charset="-122"/>
              <a:cs typeface="Microsoft YaHei" charset="-122"/>
            </a:rPr>
            <a:t>图表信息</a:t>
          </a:r>
          <a:endParaRPr lang="en-US" sz="1100" kern="1200" dirty="0">
            <a:latin typeface="Microsoft YaHei" charset="-122"/>
            <a:ea typeface="Microsoft YaHei" charset="-122"/>
            <a:cs typeface="Microsoft YaHei" charset="-122"/>
          </a:endParaRPr>
        </a:p>
      </dsp:txBody>
      <dsp:txXfrm>
        <a:off x="3783612" y="1503144"/>
        <a:ext cx="638949" cy="638949"/>
      </dsp:txXfrm>
    </dsp:sp>
    <dsp:sp modelId="{87701957-11C1-FA4C-AB22-53136AC01B07}">
      <dsp:nvSpPr>
        <dsp:cNvPr id="0" name=""/>
        <dsp:cNvSpPr/>
      </dsp:nvSpPr>
      <dsp:spPr>
        <a:xfrm>
          <a:off x="2282122" y="2739972"/>
          <a:ext cx="903611" cy="903611"/>
        </a:xfrm>
        <a:prstGeom prst="ellipse">
          <a:avLst/>
        </a:prstGeom>
        <a:solidFill>
          <a:srgbClr val="25C1FB"/>
        </a:solidFill>
        <a:ln w="57150" cmpd="sng">
          <a:solidFill>
            <a:srgbClr val="1771EA"/>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latin typeface="Microsoft YaHei" charset="-122"/>
              <a:ea typeface="Microsoft YaHei" charset="-122"/>
              <a:cs typeface="Microsoft YaHei" charset="-122"/>
            </a:rPr>
            <a:t>图表信息</a:t>
          </a:r>
          <a:endParaRPr lang="en-US" sz="1100" kern="1200" dirty="0">
            <a:latin typeface="Microsoft YaHei" charset="-122"/>
            <a:ea typeface="Microsoft YaHei" charset="-122"/>
            <a:cs typeface="Microsoft YaHei" charset="-122"/>
          </a:endParaRPr>
        </a:p>
      </dsp:txBody>
      <dsp:txXfrm>
        <a:off x="2414453" y="2872303"/>
        <a:ext cx="638949" cy="638949"/>
      </dsp:txXfrm>
    </dsp:sp>
    <dsp:sp modelId="{23B48D97-4F9B-8D42-AF25-D71AB38EEA9D}">
      <dsp:nvSpPr>
        <dsp:cNvPr id="0" name=""/>
        <dsp:cNvSpPr/>
      </dsp:nvSpPr>
      <dsp:spPr>
        <a:xfrm>
          <a:off x="912962" y="1370813"/>
          <a:ext cx="903611" cy="903611"/>
        </a:xfrm>
        <a:prstGeom prst="ellipse">
          <a:avLst/>
        </a:prstGeom>
        <a:solidFill>
          <a:srgbClr val="25C1FB"/>
        </a:solidFill>
        <a:ln w="57150" cmpd="sng">
          <a:solidFill>
            <a:srgbClr val="1771EA"/>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zh-CN" altLang="en-US" sz="1100" kern="1200" dirty="0">
              <a:latin typeface="Microsoft YaHei" charset="-122"/>
              <a:ea typeface="Microsoft YaHei" charset="-122"/>
              <a:cs typeface="Microsoft YaHei" charset="-122"/>
            </a:rPr>
            <a:t>图表信息</a:t>
          </a:r>
          <a:endParaRPr lang="en-US" sz="1100" kern="1200" dirty="0">
            <a:latin typeface="Microsoft YaHei" charset="-122"/>
            <a:ea typeface="Microsoft YaHei" charset="-122"/>
            <a:cs typeface="Microsoft YaHei" charset="-122"/>
          </a:endParaRPr>
        </a:p>
      </dsp:txBody>
      <dsp:txXfrm>
        <a:off x="1045293" y="1503144"/>
        <a:ext cx="638949" cy="6389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59A6D-9793-EE45-9FBC-D8CAE0D65F09}">
      <dsp:nvSpPr>
        <dsp:cNvPr id="0" name=""/>
        <dsp:cNvSpPr/>
      </dsp:nvSpPr>
      <dsp:spPr>
        <a:xfrm>
          <a:off x="1518089" y="549045"/>
          <a:ext cx="2055754" cy="1371188"/>
        </a:xfrm>
        <a:prstGeom prst="rect">
          <a:avLst/>
        </a:prstGeom>
        <a:solidFill>
          <a:schemeClr val="bg1">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0" tIns="85344" rIns="85344" bIns="85344" numCol="1" spcCol="1270" anchor="ctr" anchorCtr="0">
          <a:noAutofit/>
        </a:bodyPr>
        <a:lstStyle/>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kern="1200" dirty="0">
            <a:solidFill>
              <a:srgbClr val="646464"/>
            </a:solidFill>
            <a:latin typeface="Microsoft YaHei" charset="-122"/>
            <a:ea typeface="Microsoft YaHei" charset="-122"/>
            <a:cs typeface="Microsoft YaHei" charset="-122"/>
          </a:endParaRPr>
        </a:p>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en-US" sz="1200" kern="1200" dirty="0">
            <a:solidFill>
              <a:srgbClr val="646464"/>
            </a:solidFill>
            <a:latin typeface="Microsoft YaHei" charset="-122"/>
            <a:ea typeface="Microsoft YaHei" charset="-122"/>
            <a:cs typeface="Microsoft YaHei" charset="-122"/>
          </a:endParaRPr>
        </a:p>
      </dsp:txBody>
      <dsp:txXfrm>
        <a:off x="1847010" y="549045"/>
        <a:ext cx="1726833" cy="1371188"/>
      </dsp:txXfrm>
    </dsp:sp>
    <dsp:sp modelId="{8398D869-086E-2643-BE43-4C3CD0A8E7F2}">
      <dsp:nvSpPr>
        <dsp:cNvPr id="0" name=""/>
        <dsp:cNvSpPr/>
      </dsp:nvSpPr>
      <dsp:spPr>
        <a:xfrm>
          <a:off x="1518089" y="1920234"/>
          <a:ext cx="2055754" cy="1371188"/>
        </a:xfrm>
        <a:prstGeom prst="rect">
          <a:avLst/>
        </a:prstGeom>
        <a:solidFill>
          <a:schemeClr val="bg1">
            <a:alpha val="9000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0" tIns="85344" rIns="85344" bIns="85344" numCol="1" spcCol="1270" anchor="ctr" anchorCtr="0">
          <a:noAutofit/>
        </a:bodyPr>
        <a:lstStyle/>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kern="1200" dirty="0">
            <a:solidFill>
              <a:srgbClr val="646464"/>
            </a:solidFill>
            <a:latin typeface="Microsoft YaHei" charset="-122"/>
            <a:ea typeface="Microsoft YaHei" charset="-122"/>
            <a:cs typeface="Microsoft YaHei" charset="-122"/>
          </a:endParaRPr>
        </a:p>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en-US" sz="1200" kern="1200" dirty="0">
            <a:latin typeface="Microsoft YaHei" charset="-122"/>
            <a:ea typeface="Microsoft YaHei" charset="-122"/>
            <a:cs typeface="Microsoft YaHei" charset="-122"/>
          </a:endParaRPr>
        </a:p>
      </dsp:txBody>
      <dsp:txXfrm>
        <a:off x="1847010" y="1920234"/>
        <a:ext cx="1726833" cy="1371188"/>
      </dsp:txXfrm>
    </dsp:sp>
    <dsp:sp modelId="{88CDC818-3982-694F-AC50-47E99BD119F7}">
      <dsp:nvSpPr>
        <dsp:cNvPr id="0" name=""/>
        <dsp:cNvSpPr/>
      </dsp:nvSpPr>
      <dsp:spPr>
        <a:xfrm>
          <a:off x="421687" y="844"/>
          <a:ext cx="1370502" cy="1370502"/>
        </a:xfrm>
        <a:prstGeom prst="ellipse">
          <a:avLst/>
        </a:prstGeom>
        <a:solidFill>
          <a:srgbClr val="24215F"/>
        </a:solidFill>
        <a:ln w="76200" cmpd="sng">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schemeClr val="bg1"/>
              </a:solidFill>
              <a:latin typeface="Microsoft YaHei" charset="-122"/>
              <a:ea typeface="Microsoft YaHei" charset="-122"/>
              <a:cs typeface="Microsoft YaHei" charset="-122"/>
            </a:rPr>
            <a:t>图表信息</a:t>
          </a:r>
          <a:endParaRPr lang="en-US" sz="1600" kern="1200" dirty="0">
            <a:solidFill>
              <a:schemeClr val="bg1"/>
            </a:solidFill>
            <a:latin typeface="Microsoft YaHei" charset="-122"/>
            <a:ea typeface="Microsoft YaHei" charset="-122"/>
            <a:cs typeface="Microsoft YaHei" charset="-122"/>
          </a:endParaRPr>
        </a:p>
      </dsp:txBody>
      <dsp:txXfrm>
        <a:off x="622392" y="201549"/>
        <a:ext cx="969092" cy="969092"/>
      </dsp:txXfrm>
    </dsp:sp>
    <dsp:sp modelId="{C27326F8-6593-1347-AF55-835DEB026FA1}">
      <dsp:nvSpPr>
        <dsp:cNvPr id="0" name=""/>
        <dsp:cNvSpPr/>
      </dsp:nvSpPr>
      <dsp:spPr>
        <a:xfrm>
          <a:off x="5006019" y="549045"/>
          <a:ext cx="2055754" cy="1371188"/>
        </a:xfrm>
        <a:prstGeom prst="rect">
          <a:avLst/>
        </a:prstGeom>
        <a:solidFill>
          <a:srgbClr val="FFFFF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0" tIns="85344" rIns="85344" bIns="85344" numCol="1" spcCol="1270" anchor="ctr" anchorCtr="0">
          <a:noAutofit/>
        </a:bodyPr>
        <a:lstStyle/>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kern="1200" dirty="0">
            <a:solidFill>
              <a:srgbClr val="646464"/>
            </a:solidFill>
            <a:latin typeface="Microsoft YaHei" charset="-122"/>
            <a:ea typeface="Microsoft YaHei" charset="-122"/>
            <a:cs typeface="Microsoft YaHei" charset="-122"/>
          </a:endParaRPr>
        </a:p>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en-US" sz="1200" kern="1200" dirty="0">
            <a:latin typeface="Microsoft YaHei" charset="-122"/>
            <a:ea typeface="Microsoft YaHei" charset="-122"/>
            <a:cs typeface="Microsoft YaHei" charset="-122"/>
          </a:endParaRPr>
        </a:p>
      </dsp:txBody>
      <dsp:txXfrm>
        <a:off x="5334940" y="549045"/>
        <a:ext cx="1726833" cy="1371188"/>
      </dsp:txXfrm>
    </dsp:sp>
    <dsp:sp modelId="{1E050C2B-C6ED-E148-93C9-01AD2409E028}">
      <dsp:nvSpPr>
        <dsp:cNvPr id="0" name=""/>
        <dsp:cNvSpPr/>
      </dsp:nvSpPr>
      <dsp:spPr>
        <a:xfrm>
          <a:off x="5006019" y="1920234"/>
          <a:ext cx="2055754" cy="1371188"/>
        </a:xfrm>
        <a:prstGeom prst="rect">
          <a:avLst/>
        </a:prstGeom>
        <a:solidFill>
          <a:srgbClr val="FFFFFF">
            <a:alpha val="90000"/>
          </a:srgb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0" tIns="85344" rIns="85344" bIns="85344" numCol="1" spcCol="1270" anchor="ctr" anchorCtr="0">
          <a:noAutofit/>
        </a:bodyPr>
        <a:lstStyle/>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zh-CN" altLang="en-US" sz="1200" kern="1200" dirty="0">
            <a:solidFill>
              <a:srgbClr val="646464"/>
            </a:solidFill>
            <a:latin typeface="Microsoft YaHei" charset="-122"/>
            <a:ea typeface="Microsoft YaHei" charset="-122"/>
            <a:cs typeface="Microsoft YaHei" charset="-122"/>
          </a:endParaRPr>
        </a:p>
        <a:p>
          <a:pPr marL="0" lvl="0" indent="0" algn="l" defTabSz="533400">
            <a:lnSpc>
              <a:spcPct val="90000"/>
            </a:lnSpc>
            <a:spcBef>
              <a:spcPct val="0"/>
            </a:spcBef>
            <a:spcAft>
              <a:spcPct val="35000"/>
            </a:spcAft>
            <a:buNone/>
          </a:pPr>
          <a:r>
            <a:rPr lang="zh-CN" altLang="en-GB" sz="1200" kern="1200" dirty="0">
              <a:solidFill>
                <a:srgbClr val="646464"/>
              </a:solidFill>
              <a:latin typeface="Microsoft YaHei" charset="-122"/>
              <a:ea typeface="Microsoft YaHei" charset="-122"/>
              <a:cs typeface="Microsoft YaHei" charset="-122"/>
            </a:rPr>
            <a:t>此段文字旨在显示正确的字号和段落的位置。</a:t>
          </a:r>
          <a:endParaRPr lang="en-US" sz="1200" kern="1200" dirty="0">
            <a:latin typeface="Microsoft YaHei" charset="-122"/>
            <a:ea typeface="Microsoft YaHei" charset="-122"/>
            <a:cs typeface="Microsoft YaHei" charset="-122"/>
          </a:endParaRPr>
        </a:p>
      </dsp:txBody>
      <dsp:txXfrm>
        <a:off x="5334940" y="1920234"/>
        <a:ext cx="1726833" cy="1371188"/>
      </dsp:txXfrm>
    </dsp:sp>
    <dsp:sp modelId="{E04CE3D7-0DE8-794A-933C-DCD35B9895C5}">
      <dsp:nvSpPr>
        <dsp:cNvPr id="0" name=""/>
        <dsp:cNvSpPr/>
      </dsp:nvSpPr>
      <dsp:spPr>
        <a:xfrm>
          <a:off x="3909617" y="844"/>
          <a:ext cx="1370502" cy="1370502"/>
        </a:xfrm>
        <a:prstGeom prst="ellipse">
          <a:avLst/>
        </a:prstGeom>
        <a:solidFill>
          <a:srgbClr val="24215F"/>
        </a:solidFill>
        <a:ln w="76200" cmpd="sng">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solidFill>
                <a:schemeClr val="bg1"/>
              </a:solidFill>
              <a:latin typeface="Microsoft YaHei" charset="-122"/>
              <a:ea typeface="Microsoft YaHei" charset="-122"/>
              <a:cs typeface="Microsoft YaHei" charset="-122"/>
            </a:rPr>
            <a:t>图表信息</a:t>
          </a:r>
          <a:endParaRPr lang="en-US" sz="1600" kern="1200" dirty="0">
            <a:latin typeface="Microsoft YaHei" charset="-122"/>
            <a:ea typeface="Microsoft YaHei" charset="-122"/>
            <a:cs typeface="Microsoft YaHei" charset="-122"/>
          </a:endParaRPr>
        </a:p>
      </dsp:txBody>
      <dsp:txXfrm>
        <a:off x="4110322" y="201549"/>
        <a:ext cx="969092" cy="9690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9B8A4A-581F-F044-8873-3FCFFCDE9DB4}">
      <dsp:nvSpPr>
        <dsp:cNvPr id="0" name=""/>
        <dsp:cNvSpPr/>
      </dsp:nvSpPr>
      <dsp:spPr>
        <a:xfrm>
          <a:off x="2887527" y="2167238"/>
          <a:ext cx="1574435" cy="1019877"/>
        </a:xfrm>
        <a:prstGeom prst="roundRect">
          <a:avLst>
            <a:gd name="adj" fmla="val 10000"/>
          </a:avLst>
        </a:prstGeom>
        <a:noFill/>
        <a:ln w="12700" cap="flat" cmpd="sng" algn="ctr">
          <a:solidFill>
            <a:srgbClr val="24BEBC"/>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zh-CN" altLang="en-US" sz="1200" kern="1200" dirty="0">
              <a:solidFill>
                <a:schemeClr val="bg1"/>
              </a:solidFill>
              <a:latin typeface="Microsoft YaHei" charset="-122"/>
              <a:ea typeface="Microsoft YaHei" charset="-122"/>
              <a:cs typeface="Microsoft YaHei" charset="-122"/>
            </a:rPr>
            <a:t>此处填写正文</a:t>
          </a:r>
          <a:endParaRPr lang="en-US" sz="1200" kern="1200" dirty="0">
            <a:latin typeface="Microsoft YaHei" charset="-122"/>
            <a:ea typeface="Microsoft YaHei" charset="-122"/>
            <a:cs typeface="Microsoft YaHei" charset="-122"/>
          </a:endParaRPr>
        </a:p>
      </dsp:txBody>
      <dsp:txXfrm>
        <a:off x="3382260" y="2444611"/>
        <a:ext cx="1057298" cy="720101"/>
      </dsp:txXfrm>
    </dsp:sp>
    <dsp:sp modelId="{28EA4A61-317E-E242-AF2F-5A480A746B2C}">
      <dsp:nvSpPr>
        <dsp:cNvPr id="0" name=""/>
        <dsp:cNvSpPr/>
      </dsp:nvSpPr>
      <dsp:spPr>
        <a:xfrm>
          <a:off x="318711" y="2167238"/>
          <a:ext cx="1574435" cy="1019877"/>
        </a:xfrm>
        <a:prstGeom prst="roundRect">
          <a:avLst>
            <a:gd name="adj" fmla="val 10000"/>
          </a:avLst>
        </a:prstGeom>
        <a:noFill/>
        <a:ln w="12700" cap="flat" cmpd="sng" algn="ctr">
          <a:solidFill>
            <a:srgbClr val="9F55FB"/>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zh-CN" altLang="en-US" sz="1200" kern="1200" dirty="0">
              <a:solidFill>
                <a:schemeClr val="bg1"/>
              </a:solidFill>
              <a:latin typeface="Microsoft YaHei" charset="-122"/>
              <a:ea typeface="Microsoft YaHei" charset="-122"/>
              <a:cs typeface="Microsoft YaHei" charset="-122"/>
            </a:rPr>
            <a:t>此处填写正文</a:t>
          </a:r>
          <a:endParaRPr lang="en-US" sz="1200" kern="1200" dirty="0">
            <a:latin typeface="Microsoft YaHei" charset="-122"/>
            <a:ea typeface="Microsoft YaHei" charset="-122"/>
            <a:cs typeface="Microsoft YaHei" charset="-122"/>
          </a:endParaRPr>
        </a:p>
      </dsp:txBody>
      <dsp:txXfrm>
        <a:off x="341114" y="2444611"/>
        <a:ext cx="1057298" cy="720101"/>
      </dsp:txXfrm>
    </dsp:sp>
    <dsp:sp modelId="{B968585D-59E3-8C43-AD31-06C0B65A7EF9}">
      <dsp:nvSpPr>
        <dsp:cNvPr id="0" name=""/>
        <dsp:cNvSpPr/>
      </dsp:nvSpPr>
      <dsp:spPr>
        <a:xfrm>
          <a:off x="2887527" y="0"/>
          <a:ext cx="1574435" cy="1019877"/>
        </a:xfrm>
        <a:prstGeom prst="roundRect">
          <a:avLst>
            <a:gd name="adj" fmla="val 10000"/>
          </a:avLst>
        </a:prstGeom>
        <a:noFill/>
        <a:ln w="12700" cap="flat" cmpd="sng" algn="ctr">
          <a:solidFill>
            <a:srgbClr val="25C1FB"/>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zh-CN" altLang="en-US" sz="1200" kern="1200" dirty="0">
              <a:solidFill>
                <a:schemeClr val="bg1"/>
              </a:solidFill>
              <a:latin typeface="Microsoft YaHei" charset="-122"/>
              <a:ea typeface="Microsoft YaHei" charset="-122"/>
              <a:cs typeface="Microsoft YaHei" charset="-122"/>
            </a:rPr>
            <a:t>此处填写正文</a:t>
          </a:r>
          <a:endParaRPr lang="en-US" sz="1200" kern="1200" dirty="0">
            <a:latin typeface="Microsoft YaHei" charset="-122"/>
            <a:ea typeface="Microsoft YaHei" charset="-122"/>
            <a:cs typeface="Microsoft YaHei" charset="-122"/>
          </a:endParaRPr>
        </a:p>
      </dsp:txBody>
      <dsp:txXfrm>
        <a:off x="3382260" y="22403"/>
        <a:ext cx="1057298" cy="720101"/>
      </dsp:txXfrm>
    </dsp:sp>
    <dsp:sp modelId="{B2DDEB9C-65C1-0F41-974F-138E53C36A06}">
      <dsp:nvSpPr>
        <dsp:cNvPr id="0" name=""/>
        <dsp:cNvSpPr/>
      </dsp:nvSpPr>
      <dsp:spPr>
        <a:xfrm>
          <a:off x="318711" y="0"/>
          <a:ext cx="1574435" cy="1019877"/>
        </a:xfrm>
        <a:prstGeom prst="roundRect">
          <a:avLst>
            <a:gd name="adj" fmla="val 10000"/>
          </a:avLst>
        </a:prstGeom>
        <a:noFill/>
        <a:ln w="12700" cap="flat" cmpd="sng" algn="ctr">
          <a:solidFill>
            <a:srgbClr val="1771EA"/>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t" anchorCtr="0">
          <a:noAutofit/>
        </a:bodyPr>
        <a:lstStyle/>
        <a:p>
          <a:pPr marL="114300" lvl="1" indent="-114300" algn="l" defTabSz="533400">
            <a:lnSpc>
              <a:spcPct val="90000"/>
            </a:lnSpc>
            <a:spcBef>
              <a:spcPct val="0"/>
            </a:spcBef>
            <a:spcAft>
              <a:spcPct val="15000"/>
            </a:spcAft>
            <a:buChar char="•"/>
          </a:pPr>
          <a:r>
            <a:rPr lang="zh-CN" altLang="en-US" sz="1200" kern="1200" dirty="0">
              <a:solidFill>
                <a:schemeClr val="bg1"/>
              </a:solidFill>
              <a:latin typeface="Microsoft YaHei" charset="-122"/>
              <a:ea typeface="Microsoft YaHei" charset="-122"/>
              <a:cs typeface="Microsoft YaHei" charset="-122"/>
            </a:rPr>
            <a:t>此处填写正文</a:t>
          </a:r>
          <a:endParaRPr lang="en-US" sz="1200" kern="1200" dirty="0">
            <a:solidFill>
              <a:schemeClr val="bg1"/>
            </a:solidFill>
            <a:latin typeface="Microsoft YaHei" charset="-122"/>
            <a:ea typeface="Microsoft YaHei" charset="-122"/>
            <a:cs typeface="Microsoft YaHei" charset="-122"/>
          </a:endParaRPr>
        </a:p>
      </dsp:txBody>
      <dsp:txXfrm>
        <a:off x="341114" y="22403"/>
        <a:ext cx="1057298" cy="720101"/>
      </dsp:txXfrm>
    </dsp:sp>
    <dsp:sp modelId="{8CB6F9DC-C5C6-2846-9F29-C14FD9D01EC9}">
      <dsp:nvSpPr>
        <dsp:cNvPr id="0" name=""/>
        <dsp:cNvSpPr/>
      </dsp:nvSpPr>
      <dsp:spPr>
        <a:xfrm>
          <a:off x="978444" y="181665"/>
          <a:ext cx="1380021" cy="1380021"/>
        </a:xfrm>
        <a:prstGeom prst="pieWedge">
          <a:avLst/>
        </a:prstGeom>
        <a:solidFill>
          <a:srgbClr val="1771EA"/>
        </a:solidFill>
        <a:ln w="28575" cap="flat" cmpd="sng" algn="ctr">
          <a:solidFill>
            <a:srgbClr val="24215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Microsoft YaHei" charset="-122"/>
              <a:ea typeface="Microsoft YaHei" charset="-122"/>
              <a:cs typeface="Microsoft YaHei" charset="-122"/>
            </a:rPr>
            <a:t>图表信息</a:t>
          </a:r>
          <a:endParaRPr lang="en-US" sz="1400" kern="1200" dirty="0">
            <a:latin typeface="Microsoft YaHei" charset="-122"/>
            <a:ea typeface="Microsoft YaHei" charset="-122"/>
            <a:cs typeface="Microsoft YaHei" charset="-122"/>
          </a:endParaRPr>
        </a:p>
      </dsp:txBody>
      <dsp:txXfrm>
        <a:off x="1382643" y="585864"/>
        <a:ext cx="975822" cy="975822"/>
      </dsp:txXfrm>
    </dsp:sp>
    <dsp:sp modelId="{2CE779D8-B46B-8B4C-B070-26EB92FFBBBC}">
      <dsp:nvSpPr>
        <dsp:cNvPr id="0" name=""/>
        <dsp:cNvSpPr/>
      </dsp:nvSpPr>
      <dsp:spPr>
        <a:xfrm rot="5400000">
          <a:off x="2422208" y="181665"/>
          <a:ext cx="1380021" cy="1380021"/>
        </a:xfrm>
        <a:prstGeom prst="pieWedge">
          <a:avLst/>
        </a:prstGeom>
        <a:solidFill>
          <a:srgbClr val="25C1FB"/>
        </a:solidFill>
        <a:ln w="28575" cap="flat" cmpd="sng" algn="ctr">
          <a:solidFill>
            <a:srgbClr val="24215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Microsoft YaHei" charset="-122"/>
              <a:ea typeface="Microsoft YaHei" charset="-122"/>
              <a:cs typeface="Microsoft YaHei" charset="-122"/>
            </a:rPr>
            <a:t>图表信息</a:t>
          </a:r>
          <a:endParaRPr lang="en-US" sz="1400" kern="1200" dirty="0">
            <a:latin typeface="Microsoft YaHei" charset="-122"/>
            <a:ea typeface="Microsoft YaHei" charset="-122"/>
            <a:cs typeface="Microsoft YaHei" charset="-122"/>
          </a:endParaRPr>
        </a:p>
      </dsp:txBody>
      <dsp:txXfrm rot="-5400000">
        <a:off x="2422208" y="585864"/>
        <a:ext cx="975822" cy="975822"/>
      </dsp:txXfrm>
    </dsp:sp>
    <dsp:sp modelId="{03CD50CE-48DE-CB46-8F23-F5D653F3648C}">
      <dsp:nvSpPr>
        <dsp:cNvPr id="0" name=""/>
        <dsp:cNvSpPr/>
      </dsp:nvSpPr>
      <dsp:spPr>
        <a:xfrm rot="10800000">
          <a:off x="2422208" y="1625429"/>
          <a:ext cx="1380021" cy="1380021"/>
        </a:xfrm>
        <a:prstGeom prst="pieWedge">
          <a:avLst/>
        </a:prstGeom>
        <a:solidFill>
          <a:srgbClr val="24BEBC"/>
        </a:solidFill>
        <a:ln w="28575" cap="flat" cmpd="sng" algn="ctr">
          <a:solidFill>
            <a:srgbClr val="24215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Microsoft YaHei" charset="-122"/>
              <a:ea typeface="Microsoft YaHei" charset="-122"/>
              <a:cs typeface="Microsoft YaHei" charset="-122"/>
            </a:rPr>
            <a:t>图表信息</a:t>
          </a:r>
          <a:endParaRPr lang="en-US" sz="1400" kern="1200" dirty="0">
            <a:latin typeface="Microsoft YaHei" charset="-122"/>
            <a:ea typeface="Microsoft YaHei" charset="-122"/>
            <a:cs typeface="Microsoft YaHei" charset="-122"/>
          </a:endParaRPr>
        </a:p>
      </dsp:txBody>
      <dsp:txXfrm rot="10800000">
        <a:off x="2422208" y="1625429"/>
        <a:ext cx="975822" cy="975822"/>
      </dsp:txXfrm>
    </dsp:sp>
    <dsp:sp modelId="{813F9651-E4FB-4946-8076-227F1013A48E}">
      <dsp:nvSpPr>
        <dsp:cNvPr id="0" name=""/>
        <dsp:cNvSpPr/>
      </dsp:nvSpPr>
      <dsp:spPr>
        <a:xfrm rot="16200000">
          <a:off x="978444" y="1625429"/>
          <a:ext cx="1380021" cy="1380021"/>
        </a:xfrm>
        <a:prstGeom prst="pieWedge">
          <a:avLst/>
        </a:prstGeom>
        <a:solidFill>
          <a:srgbClr val="9F55FB"/>
        </a:solidFill>
        <a:ln w="28575" cap="flat" cmpd="sng" algn="ctr">
          <a:solidFill>
            <a:srgbClr val="24215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zh-CN" altLang="en-US" sz="1400" kern="1200" dirty="0">
              <a:latin typeface="Microsoft YaHei" charset="-122"/>
              <a:ea typeface="Microsoft YaHei" charset="-122"/>
              <a:cs typeface="Microsoft YaHei" charset="-122"/>
            </a:rPr>
            <a:t>图表信息</a:t>
          </a:r>
          <a:endParaRPr lang="en-US" sz="1400" kern="1200" dirty="0">
            <a:latin typeface="Microsoft YaHei" charset="-122"/>
            <a:ea typeface="Microsoft YaHei" charset="-122"/>
            <a:cs typeface="Microsoft YaHei" charset="-122"/>
          </a:endParaRPr>
        </a:p>
      </dsp:txBody>
      <dsp:txXfrm rot="5400000">
        <a:off x="1382643" y="1625429"/>
        <a:ext cx="975822" cy="975822"/>
      </dsp:txXfrm>
    </dsp:sp>
    <dsp:sp modelId="{7CDFE183-F982-6941-8CDC-85A26A3FE9A9}">
      <dsp:nvSpPr>
        <dsp:cNvPr id="0" name=""/>
        <dsp:cNvSpPr/>
      </dsp:nvSpPr>
      <dsp:spPr>
        <a:xfrm>
          <a:off x="2152100" y="1306717"/>
          <a:ext cx="476473" cy="414325"/>
        </a:xfrm>
        <a:prstGeom prst="circularArrow">
          <a:avLst/>
        </a:prstGeom>
        <a:solidFill>
          <a:schemeClr val="bg1"/>
        </a:solidFill>
        <a:ln w="25400" cap="flat" cmpd="sng" algn="ctr">
          <a:noFill/>
          <a:prstDash val="solid"/>
        </a:ln>
        <a:effectLst/>
      </dsp:spPr>
      <dsp:style>
        <a:lnRef idx="2">
          <a:scrgbClr r="0" g="0" b="0"/>
        </a:lnRef>
        <a:fillRef idx="1">
          <a:scrgbClr r="0" g="0" b="0"/>
        </a:fillRef>
        <a:effectRef idx="0">
          <a:scrgbClr r="0" g="0" b="0"/>
        </a:effectRef>
        <a:fontRef idx="minor"/>
      </dsp:style>
    </dsp:sp>
    <dsp:sp modelId="{B313C208-D196-9E43-BD5C-6A70C6C38BF8}">
      <dsp:nvSpPr>
        <dsp:cNvPr id="0" name=""/>
        <dsp:cNvSpPr/>
      </dsp:nvSpPr>
      <dsp:spPr>
        <a:xfrm rot="10800000">
          <a:off x="2152100" y="1466073"/>
          <a:ext cx="476473" cy="414325"/>
        </a:xfrm>
        <a:prstGeom prst="circularArrow">
          <a:avLst/>
        </a:prstGeom>
        <a:solidFill>
          <a:schemeClr val="bg1"/>
        </a:solidFill>
        <a:ln w="25400"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gif>
</file>

<file path=ppt/media/image10.GIF>
</file>

<file path=ppt/media/image11.png>
</file>

<file path=ppt/media/image12.png>
</file>

<file path=ppt/media/image13.jpeg>
</file>

<file path=ppt/media/image14.jpg>
</file>

<file path=ppt/media/image15.jp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D80A160-EB8B-1D46-9645-B3CAB15B07FE}" type="datetimeFigureOut">
              <a:rPr lang="en-US" smtClean="0"/>
              <a:t>7/3/2019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7B0E1F-4EC3-CD47-9A99-59421DE59B0D}" type="slidenum">
              <a:rPr lang="en-US" smtClean="0"/>
              <a:t>‹#›</a:t>
            </a:fld>
            <a:endParaRPr lang="en-US"/>
          </a:p>
        </p:txBody>
      </p:sp>
    </p:spTree>
    <p:extLst>
      <p:ext uri="{BB962C8B-B14F-4D97-AF65-F5344CB8AC3E}">
        <p14:creationId xmlns:p14="http://schemas.microsoft.com/office/powerpoint/2010/main" val="378720612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D7B0E1F-4EC3-CD47-9A99-59421DE59B0D}" type="slidenum">
              <a:rPr lang="en-US" smtClean="0"/>
              <a:t>1</a:t>
            </a:fld>
            <a:endParaRPr lang="en-US"/>
          </a:p>
        </p:txBody>
      </p:sp>
    </p:spTree>
    <p:extLst>
      <p:ext uri="{BB962C8B-B14F-4D97-AF65-F5344CB8AC3E}">
        <p14:creationId xmlns:p14="http://schemas.microsoft.com/office/powerpoint/2010/main" val="13411063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2.xml"/><Relationship Id="rId4" Type="http://schemas.openxmlformats.org/officeDocument/2006/relationships/image" Target="../media/image10.GI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rgbClr val="1771EB"/>
        </a:solidFill>
        <a:effectLst/>
      </p:bgPr>
    </p:bg>
    <p:spTree>
      <p:nvGrpSpPr>
        <p:cNvPr id="1" name=""/>
        <p:cNvGrpSpPr/>
        <p:nvPr/>
      </p:nvGrpSpPr>
      <p:grpSpPr>
        <a:xfrm>
          <a:off x="0" y="0"/>
          <a:ext cx="0" cy="0"/>
          <a:chOff x="0" y="0"/>
          <a:chExt cx="0" cy="0"/>
        </a:xfrm>
      </p:grpSpPr>
      <p:sp>
        <p:nvSpPr>
          <p:cNvPr id="5" name="Rectangle 37"/>
          <p:cNvSpPr/>
          <p:nvPr userDrawn="1"/>
        </p:nvSpPr>
        <p:spPr bwMode="auto">
          <a:xfrm>
            <a:off x="856193" y="4741878"/>
            <a:ext cx="2875380" cy="304800"/>
          </a:xfrm>
          <a:prstGeom prst="rect">
            <a:avLst/>
          </a:prstGeom>
          <a:noFill/>
          <a:ln>
            <a:noFill/>
          </a:ln>
        </p:spPr>
        <p:txBody>
          <a:bodyPr lIns="0" tIns="0" rIns="0" bIns="0" anchor="ctr"/>
          <a:lstStyle/>
          <a:p>
            <a:pPr algn="l"/>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版权所有</a:t>
            </a:r>
            <a:r>
              <a:rPr lang="en-US" altLang="zh-CN" sz="700" b="0" i="0" spc="0" baseline="0" dirty="0">
                <a:solidFill>
                  <a:schemeClr val="bg1">
                    <a:alpha val="50000"/>
                  </a:schemeClr>
                </a:solidFill>
                <a:latin typeface="微软雅黑" pitchFamily="34" charset="-122"/>
                <a:ea typeface="微软雅黑" pitchFamily="34" charset="-122"/>
                <a:cs typeface="微软雅黑"/>
                <a:sym typeface="Helvetica Neue" charset="0"/>
              </a:rPr>
              <a:t>©1993-2019 </a:t>
            </a:r>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金蝶国际软件集团有限公司</a:t>
            </a:r>
          </a:p>
        </p:txBody>
      </p:sp>
      <p:pic>
        <p:nvPicPr>
          <p:cNvPr id="10" name="【最终版本】11S定版本.gif" descr="【最终版本】11S定版本.gif">
            <a:extLst>
              <a:ext uri="{FF2B5EF4-FFF2-40B4-BE49-F238E27FC236}">
                <a16:creationId xmlns:a16="http://schemas.microsoft.com/office/drawing/2014/main" id="{F1E7A80A-9C38-8B40-B0E3-061B22869495}"/>
              </a:ext>
            </a:extLst>
          </p:cNvPr>
          <p:cNvPicPr>
            <a:picLocks/>
          </p:cNvPicPr>
          <p:nvPr userDrawn="1"/>
        </p:nvPicPr>
        <p:blipFill>
          <a:blip r:embed="rId2"/>
          <a:stretch>
            <a:fillRect/>
          </a:stretch>
        </p:blipFill>
        <p:spPr>
          <a:xfrm>
            <a:off x="253596" y="183383"/>
            <a:ext cx="1695125" cy="866633"/>
          </a:xfrm>
          <a:prstGeom prst="rect">
            <a:avLst/>
          </a:prstGeom>
          <a:ln w="12700">
            <a:miter lim="400000"/>
          </a:ln>
        </p:spPr>
      </p:pic>
      <p:sp>
        <p:nvSpPr>
          <p:cNvPr id="8" name="文本框 16"/>
          <p:cNvSpPr txBox="1"/>
          <p:nvPr userDrawn="1"/>
        </p:nvSpPr>
        <p:spPr>
          <a:xfrm>
            <a:off x="2512373" y="4840417"/>
            <a:ext cx="1219200"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charset="0"/>
                <a:ea typeface="宋体" charset="0"/>
                <a:cs typeface="MS PGothic" charset="0"/>
              </a:defRPr>
            </a:lvl1pPr>
            <a:lvl2pPr marL="742950" indent="-285750" eaLnBrk="0" hangingPunct="0">
              <a:defRPr kumimoji="1" sz="2400">
                <a:latin typeface="宋体" charset="0"/>
                <a:ea typeface="宋体" charset="0"/>
              </a:defRPr>
            </a:lvl2pPr>
            <a:lvl3pPr marL="1143000" indent="-228600" eaLnBrk="0" hangingPunct="0">
              <a:defRPr kumimoji="1" sz="2400">
                <a:latin typeface="宋体" charset="0"/>
                <a:ea typeface="宋体" charset="0"/>
              </a:defRPr>
            </a:lvl3pPr>
            <a:lvl4pPr marL="1600200" indent="-228600" eaLnBrk="0" hangingPunct="0">
              <a:defRPr kumimoji="1" sz="2400">
                <a:latin typeface="宋体" charset="0"/>
                <a:ea typeface="宋体" charset="0"/>
              </a:defRPr>
            </a:lvl4pPr>
            <a:lvl5pPr marL="2057400" indent="-228600" eaLnBrk="0" hangingPunct="0">
              <a:defRPr kumimoji="1" sz="2400">
                <a:latin typeface="宋体" charset="0"/>
                <a:ea typeface="宋体" charset="0"/>
              </a:defRPr>
            </a:lvl5pPr>
            <a:lvl6pPr marL="2514600" indent="-228600" eaLnBrk="0" fontAlgn="base" hangingPunct="0">
              <a:spcBef>
                <a:spcPct val="0"/>
              </a:spcBef>
              <a:spcAft>
                <a:spcPct val="0"/>
              </a:spcAft>
              <a:defRPr kumimoji="1" sz="2400">
                <a:latin typeface="宋体" charset="0"/>
                <a:ea typeface="宋体" charset="0"/>
              </a:defRPr>
            </a:lvl6pPr>
            <a:lvl7pPr marL="2971800" indent="-228600" eaLnBrk="0" fontAlgn="base" hangingPunct="0">
              <a:spcBef>
                <a:spcPct val="0"/>
              </a:spcBef>
              <a:spcAft>
                <a:spcPct val="0"/>
              </a:spcAft>
              <a:defRPr kumimoji="1" sz="2400">
                <a:latin typeface="宋体" charset="0"/>
                <a:ea typeface="宋体" charset="0"/>
              </a:defRPr>
            </a:lvl7pPr>
            <a:lvl8pPr marL="3429000" indent="-228600" eaLnBrk="0" fontAlgn="base" hangingPunct="0">
              <a:spcBef>
                <a:spcPct val="0"/>
              </a:spcBef>
              <a:spcAft>
                <a:spcPct val="0"/>
              </a:spcAft>
              <a:defRPr kumimoji="1" sz="2400">
                <a:latin typeface="宋体" charset="0"/>
                <a:ea typeface="宋体" charset="0"/>
              </a:defRPr>
            </a:lvl8pPr>
            <a:lvl9pPr marL="3886200" indent="-228600" eaLnBrk="0" fontAlgn="base" hangingPunct="0">
              <a:spcBef>
                <a:spcPct val="0"/>
              </a:spcBef>
              <a:spcAft>
                <a:spcPct val="0"/>
              </a:spcAft>
              <a:defRPr kumimoji="1" sz="2400">
                <a:latin typeface="宋体" charset="0"/>
                <a:ea typeface="宋体" charset="0"/>
              </a:defRPr>
            </a:lvl9pPr>
          </a:lstStyle>
          <a:p>
            <a:pPr defTabSz="609585"/>
            <a:r>
              <a:rPr lang="zh-CN" altLang="en-US" sz="700" b="0" i="0" kern="1200" spc="0" baseline="0" dirty="0">
                <a:solidFill>
                  <a:schemeClr val="bg1">
                    <a:alpha val="50000"/>
                  </a:schemeClr>
                </a:solidFill>
                <a:latin typeface="微软雅黑" pitchFamily="34" charset="-122"/>
                <a:ea typeface="微软雅黑" pitchFamily="34" charset="-122"/>
                <a:cs typeface="微软雅黑"/>
              </a:rPr>
              <a:t>④内部公开 请勿外传</a:t>
            </a:r>
          </a:p>
        </p:txBody>
      </p:sp>
      <p:pic>
        <p:nvPicPr>
          <p:cNvPr id="6" name="图片 5">
            <a:extLst>
              <a:ext uri="{FF2B5EF4-FFF2-40B4-BE49-F238E27FC236}">
                <a16:creationId xmlns:a16="http://schemas.microsoft.com/office/drawing/2014/main" id="{FE112561-16A0-EF49-8DBC-8DAB703F604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77006" y="2845073"/>
            <a:ext cx="4766994" cy="2298154"/>
          </a:xfrm>
          <a:prstGeom prst="rect">
            <a:avLst/>
          </a:prstGeom>
        </p:spPr>
      </p:pic>
    </p:spTree>
    <p:extLst>
      <p:ext uri="{BB962C8B-B14F-4D97-AF65-F5344CB8AC3E}">
        <p14:creationId xmlns:p14="http://schemas.microsoft.com/office/powerpoint/2010/main" val="1761778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Vertical Title and Text">
    <p:bg>
      <p:bgPr>
        <a:solidFill>
          <a:srgbClr val="1771EB"/>
        </a:solidFill>
        <a:effectLst/>
      </p:bgPr>
    </p:bg>
    <p:spTree>
      <p:nvGrpSpPr>
        <p:cNvPr id="1" name=""/>
        <p:cNvGrpSpPr/>
        <p:nvPr/>
      </p:nvGrpSpPr>
      <p:grpSpPr>
        <a:xfrm>
          <a:off x="0" y="0"/>
          <a:ext cx="0" cy="0"/>
          <a:chOff x="0" y="0"/>
          <a:chExt cx="0" cy="0"/>
        </a:xfrm>
      </p:grpSpPr>
      <p:grpSp>
        <p:nvGrpSpPr>
          <p:cNvPr id="8" name="组合 12"/>
          <p:cNvGrpSpPr>
            <a:grpSpLocks/>
          </p:cNvGrpSpPr>
          <p:nvPr userDrawn="1"/>
        </p:nvGrpSpPr>
        <p:grpSpPr bwMode="auto">
          <a:xfrm>
            <a:off x="856193" y="2146142"/>
            <a:ext cx="3015231" cy="1432972"/>
            <a:chOff x="3490332" y="1315926"/>
            <a:chExt cx="3017607" cy="1437748"/>
          </a:xfrm>
        </p:grpSpPr>
        <p:sp>
          <p:nvSpPr>
            <p:cNvPr id="9" name="Rectangle 4"/>
            <p:cNvSpPr>
              <a:spLocks/>
            </p:cNvSpPr>
            <p:nvPr/>
          </p:nvSpPr>
          <p:spPr bwMode="auto">
            <a:xfrm>
              <a:off x="4718426" y="1519345"/>
              <a:ext cx="1401734" cy="573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4800" b="0" kern="0" dirty="0">
                  <a:solidFill>
                    <a:srgbClr val="FFFFFF"/>
                  </a:solidFill>
                  <a:latin typeface="Goudy Old Style" charset="0"/>
                  <a:ea typeface="Helvetica Neue"/>
                  <a:cs typeface="宋体" charset="-122"/>
                  <a:sym typeface="Helvetica Neue UltraLight" charset="0"/>
                </a:rPr>
                <a:t>Thanks</a:t>
              </a:r>
            </a:p>
          </p:txBody>
        </p:sp>
        <p:sp>
          <p:nvSpPr>
            <p:cNvPr id="10" name="Rectangle 5"/>
            <p:cNvSpPr>
              <a:spLocks/>
            </p:cNvSpPr>
            <p:nvPr/>
          </p:nvSpPr>
          <p:spPr bwMode="auto">
            <a:xfrm>
              <a:off x="4242022" y="2245072"/>
              <a:ext cx="615274" cy="167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1400" b="0" kern="0">
                  <a:solidFill>
                    <a:srgbClr val="FFFFFF"/>
                  </a:solidFill>
                  <a:latin typeface="Arial Narrow" charset="0"/>
                  <a:ea typeface="Helvetica Neue"/>
                  <a:cs typeface="宋体" charset="-122"/>
                  <a:sym typeface="Arial Narrow" charset="0"/>
                </a:rPr>
                <a:t>terima kasih</a:t>
              </a:r>
            </a:p>
          </p:txBody>
        </p:sp>
        <p:sp>
          <p:nvSpPr>
            <p:cNvPr id="11" name="Rectangle 6"/>
            <p:cNvSpPr>
              <a:spLocks/>
            </p:cNvSpPr>
            <p:nvPr/>
          </p:nvSpPr>
          <p:spPr bwMode="auto">
            <a:xfrm>
              <a:off x="3586309" y="1337705"/>
              <a:ext cx="714513" cy="429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3600" b="0" kern="0" dirty="0">
                  <a:solidFill>
                    <a:srgbClr val="FFFFFF"/>
                  </a:solidFill>
                  <a:latin typeface="Arial" charset="0"/>
                  <a:ea typeface="Helvetica Neue"/>
                  <a:cs typeface="宋体" charset="-122"/>
                  <a:sym typeface="Arial" charset="0"/>
                </a:rPr>
                <a:t>感謝</a:t>
              </a:r>
            </a:p>
          </p:txBody>
        </p:sp>
        <p:sp>
          <p:nvSpPr>
            <p:cNvPr id="12" name="Rectangle 7"/>
            <p:cNvSpPr>
              <a:spLocks/>
            </p:cNvSpPr>
            <p:nvPr/>
          </p:nvSpPr>
          <p:spPr bwMode="auto">
            <a:xfrm>
              <a:off x="5332616" y="2180610"/>
              <a:ext cx="952683" cy="573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4800" b="0" kern="0" dirty="0">
                  <a:solidFill>
                    <a:srgbClr val="FFFFFF"/>
                  </a:solidFill>
                  <a:latin typeface="微软雅黑" charset="-122"/>
                  <a:ea typeface="微软雅黑" charset="-122"/>
                  <a:cs typeface="微软雅黑" charset="-122"/>
                  <a:sym typeface="Microsoft YaHei Bold" charset="-122"/>
                </a:rPr>
                <a:t>谢谢</a:t>
              </a:r>
            </a:p>
          </p:txBody>
        </p:sp>
        <p:sp>
          <p:nvSpPr>
            <p:cNvPr id="13" name="Rectangle 8"/>
            <p:cNvSpPr>
              <a:spLocks/>
            </p:cNvSpPr>
            <p:nvPr/>
          </p:nvSpPr>
          <p:spPr bwMode="auto">
            <a:xfrm>
              <a:off x="5317085" y="1315926"/>
              <a:ext cx="1190854" cy="286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zh-CN" altLang="en-US" sz="2400" b="0" kern="0">
                  <a:solidFill>
                    <a:srgbClr val="FFFFFF"/>
                  </a:solidFill>
                  <a:latin typeface="Arial" charset="0"/>
                  <a:ea typeface="Helvetica Neue"/>
                  <a:cs typeface="宋体" charset="-122"/>
                  <a:sym typeface="Arial" charset="0"/>
                </a:rPr>
                <a:t>ありがとう</a:t>
              </a:r>
            </a:p>
          </p:txBody>
        </p:sp>
        <p:sp>
          <p:nvSpPr>
            <p:cNvPr id="14" name="Rectangle 9"/>
            <p:cNvSpPr>
              <a:spLocks/>
            </p:cNvSpPr>
            <p:nvPr/>
          </p:nvSpPr>
          <p:spPr bwMode="auto">
            <a:xfrm>
              <a:off x="3490332" y="1921827"/>
              <a:ext cx="591706" cy="214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wrap="none" lIns="0" tIns="0" rIns="0" bIns="0" anchor="ct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defTabSz="457200" fontAlgn="base">
                <a:spcBef>
                  <a:spcPct val="0"/>
                </a:spcBef>
                <a:spcAft>
                  <a:spcPct val="0"/>
                </a:spcAft>
                <a:defRPr>
                  <a:solidFill>
                    <a:schemeClr val="tx1"/>
                  </a:solidFill>
                  <a:latin typeface="Calibri" charset="0"/>
                </a:defRPr>
              </a:lvl6pPr>
              <a:lvl7pPr marL="2971800" indent="-228600" defTabSz="457200" fontAlgn="base">
                <a:spcBef>
                  <a:spcPct val="0"/>
                </a:spcBef>
                <a:spcAft>
                  <a:spcPct val="0"/>
                </a:spcAft>
                <a:defRPr>
                  <a:solidFill>
                    <a:schemeClr val="tx1"/>
                  </a:solidFill>
                  <a:latin typeface="Calibri" charset="0"/>
                </a:defRPr>
              </a:lvl7pPr>
              <a:lvl8pPr marL="3429000" indent="-228600" defTabSz="457200" fontAlgn="base">
                <a:spcBef>
                  <a:spcPct val="0"/>
                </a:spcBef>
                <a:spcAft>
                  <a:spcPct val="0"/>
                </a:spcAft>
                <a:defRPr>
                  <a:solidFill>
                    <a:schemeClr val="tx1"/>
                  </a:solidFill>
                  <a:latin typeface="Calibri" charset="0"/>
                </a:defRPr>
              </a:lvl8pPr>
              <a:lvl9pPr marL="3886200" indent="-228600" defTabSz="457200" fontAlgn="base">
                <a:spcBef>
                  <a:spcPct val="0"/>
                </a:spcBef>
                <a:spcAft>
                  <a:spcPct val="0"/>
                </a:spcAft>
                <a:defRPr>
                  <a:solidFill>
                    <a:schemeClr val="tx1"/>
                  </a:solidFill>
                  <a:latin typeface="Calibri" charset="0"/>
                </a:defRPr>
              </a:lvl9pPr>
            </a:lstStyle>
            <a:p>
              <a:pPr algn="ctr" defTabSz="825512"/>
              <a:r>
                <a:rPr lang="en-US" altLang="zh-CN" sz="1800" b="0" kern="0">
                  <a:solidFill>
                    <a:srgbClr val="FFFFFF"/>
                  </a:solidFill>
                  <a:latin typeface="Arial" charset="0"/>
                  <a:ea typeface="Helvetica Neue"/>
                  <a:cs typeface="宋体" charset="-122"/>
                  <a:sym typeface="Arial" charset="0"/>
                </a:rPr>
                <a:t>ขอบคุณ</a:t>
              </a:r>
            </a:p>
          </p:txBody>
        </p:sp>
      </p:grpSp>
      <p:sp>
        <p:nvSpPr>
          <p:cNvPr id="15" name="Rectangle 37"/>
          <p:cNvSpPr/>
          <p:nvPr userDrawn="1"/>
        </p:nvSpPr>
        <p:spPr bwMode="auto">
          <a:xfrm>
            <a:off x="856193" y="4741878"/>
            <a:ext cx="2875380" cy="304800"/>
          </a:xfrm>
          <a:prstGeom prst="rect">
            <a:avLst/>
          </a:prstGeom>
          <a:noFill/>
          <a:ln>
            <a:noFill/>
          </a:ln>
        </p:spPr>
        <p:txBody>
          <a:bodyPr lIns="0" tIns="0" rIns="0" bIns="0" anchor="ctr"/>
          <a:lstStyle/>
          <a:p>
            <a:pPr algn="l"/>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版权所有</a:t>
            </a:r>
            <a:r>
              <a:rPr lang="en-US" altLang="zh-CN" sz="700" b="0" i="0" spc="0" baseline="0" dirty="0">
                <a:solidFill>
                  <a:schemeClr val="bg1">
                    <a:alpha val="50000"/>
                  </a:schemeClr>
                </a:solidFill>
                <a:latin typeface="微软雅黑" pitchFamily="34" charset="-122"/>
                <a:ea typeface="微软雅黑" pitchFamily="34" charset="-122"/>
                <a:cs typeface="微软雅黑"/>
                <a:sym typeface="Helvetica Neue" charset="0"/>
              </a:rPr>
              <a:t>©1993-2019 </a:t>
            </a:r>
            <a:r>
              <a:rPr lang="zh-CN" altLang="en-US" sz="700" b="0" i="0" spc="0" baseline="0" dirty="0">
                <a:solidFill>
                  <a:schemeClr val="bg1">
                    <a:alpha val="50000"/>
                  </a:schemeClr>
                </a:solidFill>
                <a:latin typeface="微软雅黑" pitchFamily="34" charset="-122"/>
                <a:ea typeface="微软雅黑" pitchFamily="34" charset="-122"/>
                <a:cs typeface="微软雅黑"/>
                <a:sym typeface="Microsoft YaHei Bold" charset="0"/>
              </a:rPr>
              <a:t>金蝶国际软件集团有限公司</a:t>
            </a:r>
          </a:p>
        </p:txBody>
      </p:sp>
      <p:pic>
        <p:nvPicPr>
          <p:cNvPr id="19" name="【最终版本】11S定版本.gif" descr="【最终版本】11S定版本.gif">
            <a:extLst>
              <a:ext uri="{FF2B5EF4-FFF2-40B4-BE49-F238E27FC236}">
                <a16:creationId xmlns:a16="http://schemas.microsoft.com/office/drawing/2014/main" id="{F1E7A80A-9C38-8B40-B0E3-061B22869495}"/>
              </a:ext>
            </a:extLst>
          </p:cNvPr>
          <p:cNvPicPr>
            <a:picLocks/>
          </p:cNvPicPr>
          <p:nvPr userDrawn="1"/>
        </p:nvPicPr>
        <p:blipFill>
          <a:blip r:embed="rId2"/>
          <a:stretch>
            <a:fillRect/>
          </a:stretch>
        </p:blipFill>
        <p:spPr>
          <a:xfrm>
            <a:off x="253596" y="183383"/>
            <a:ext cx="1695125" cy="866633"/>
          </a:xfrm>
          <a:prstGeom prst="rect">
            <a:avLst/>
          </a:prstGeom>
          <a:ln w="12700">
            <a:miter lim="400000"/>
          </a:ln>
        </p:spPr>
      </p:pic>
      <p:pic>
        <p:nvPicPr>
          <p:cNvPr id="17" name="图片 16">
            <a:extLst>
              <a:ext uri="{FF2B5EF4-FFF2-40B4-BE49-F238E27FC236}">
                <a16:creationId xmlns:a16="http://schemas.microsoft.com/office/drawing/2014/main" id="{1A044560-67BE-3B43-9744-BAE65B6F8BC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41563" y="44"/>
            <a:ext cx="4602437" cy="2919956"/>
          </a:xfrm>
          <a:prstGeom prst="rect">
            <a:avLst/>
          </a:prstGeom>
        </p:spPr>
      </p:pic>
    </p:spTree>
    <p:extLst>
      <p:ext uri="{BB962C8B-B14F-4D97-AF65-F5344CB8AC3E}">
        <p14:creationId xmlns:p14="http://schemas.microsoft.com/office/powerpoint/2010/main" val="2232828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Two Content">
    <p:bg>
      <p:bgPr>
        <a:solidFill>
          <a:srgbClr val="24215F"/>
        </a:solidFill>
        <a:effectLst/>
      </p:bgPr>
    </p:bg>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25" name="Title 1"/>
          <p:cNvSpPr>
            <a:spLocks noGrp="1"/>
          </p:cNvSpPr>
          <p:nvPr>
            <p:ph type="title"/>
          </p:nvPr>
        </p:nvSpPr>
        <p:spPr>
          <a:xfrm>
            <a:off x="443869" y="222590"/>
            <a:ext cx="8403269" cy="525528"/>
          </a:xfrm>
        </p:spPr>
        <p:txBody>
          <a:bodyPr/>
          <a:lstStyle>
            <a:lvl1pPr>
              <a:defRPr baseline="0">
                <a:solidFill>
                  <a:schemeClr val="bg1"/>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20" name="Picture 19" descr="171102_interbrand_kingdee_visual-09.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0259" y="1976009"/>
            <a:ext cx="3529584" cy="2164080"/>
          </a:xfrm>
          <a:prstGeom prst="rect">
            <a:avLst/>
          </a:prstGeom>
        </p:spPr>
      </p:pic>
      <p:sp>
        <p:nvSpPr>
          <p:cNvPr id="22" name="Rectangle 21"/>
          <p:cNvSpPr/>
          <p:nvPr userDrawn="1"/>
        </p:nvSpPr>
        <p:spPr>
          <a:xfrm>
            <a:off x="1" y="4735041"/>
            <a:ext cx="9143999" cy="408459"/>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71EA"/>
              </a:solidFill>
            </a:endParaRPr>
          </a:p>
        </p:txBody>
      </p:sp>
      <p:sp>
        <p:nvSpPr>
          <p:cNvPr id="23" name="Text Box 5"/>
          <p:cNvSpPr txBox="1">
            <a:spLocks noChangeArrowheads="1"/>
          </p:cNvSpPr>
          <p:nvPr userDrawn="1"/>
        </p:nvSpPr>
        <p:spPr bwMode="auto">
          <a:xfrm>
            <a:off x="443869" y="4926457"/>
            <a:ext cx="230187"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l">
              <a:spcBef>
                <a:spcPct val="50000"/>
              </a:spcBef>
              <a:defRPr/>
            </a:pPr>
            <a:fld id="{046AD7C7-DE3F-5E43-A3A8-CA80750AE375}" type="slidenum">
              <a:rPr kumimoji="0" lang="en-US" altLang="zh-CN" sz="800" smtClean="0">
                <a:solidFill>
                  <a:schemeClr val="bg1"/>
                </a:solidFill>
                <a:latin typeface="Arial"/>
                <a:cs typeface="Arial"/>
              </a:rPr>
              <a:pPr algn="l">
                <a:spcBef>
                  <a:spcPct val="50000"/>
                </a:spcBef>
                <a:defRPr/>
              </a:pPr>
              <a:t>‹#›</a:t>
            </a:fld>
            <a:endParaRPr kumimoji="0" lang="en-US" altLang="zh-CN" sz="800" dirty="0">
              <a:solidFill>
                <a:schemeClr val="bg1"/>
              </a:solidFill>
              <a:latin typeface="Arial"/>
              <a:cs typeface="Arial"/>
            </a:endParaRPr>
          </a:p>
        </p:txBody>
      </p:sp>
      <p:pic>
        <p:nvPicPr>
          <p:cNvPr id="2" name="图片 1"/>
          <p:cNvPicPr>
            <a:picLocks noChangeAspect="1"/>
          </p:cNvPicPr>
          <p:nvPr userDrawn="1"/>
        </p:nvPicPr>
        <p:blipFill rotWithShape="1">
          <a:blip r:embed="rId3">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Tree>
    <p:extLst>
      <p:ext uri="{BB962C8B-B14F-4D97-AF65-F5344CB8AC3E}">
        <p14:creationId xmlns:p14="http://schemas.microsoft.com/office/powerpoint/2010/main" val="13473429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98774" y="293447"/>
            <a:ext cx="5764226" cy="4082205"/>
          </a:xfrm>
          <a:prstGeom prst="rect">
            <a:avLst/>
          </a:prstGeom>
        </p:spPr>
      </p:pic>
      <p:pic>
        <p:nvPicPr>
          <p:cNvPr id="21" name="Picture 20" descr="171009_interbrand_kingdee_to jonan-29.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8000" y="-13087"/>
            <a:ext cx="9180000" cy="5169677"/>
          </a:xfrm>
          <a:prstGeom prst="rect">
            <a:avLst/>
          </a:prstGeom>
        </p:spPr>
      </p:pic>
      <p:sp>
        <p:nvSpPr>
          <p:cNvPr id="10" name="Title 14"/>
          <p:cNvSpPr>
            <a:spLocks noGrp="1"/>
          </p:cNvSpPr>
          <p:nvPr>
            <p:ph type="title" hasCustomPrompt="1"/>
          </p:nvPr>
        </p:nvSpPr>
        <p:spPr>
          <a:xfrm>
            <a:off x="757962" y="538622"/>
            <a:ext cx="3853012" cy="1908518"/>
          </a:xfrm>
          <a:prstGeom prst="rect">
            <a:avLst/>
          </a:prstGeom>
        </p:spPr>
        <p:txBody>
          <a:bodyPr anchor="t">
            <a:noAutofit/>
          </a:bodyPr>
          <a:lstStyle>
            <a:lvl1pPr algn="l">
              <a:lnSpc>
                <a:spcPct val="90000"/>
              </a:lnSpc>
              <a:defRPr sz="3600" b="1" i="0" baseline="0">
                <a:solidFill>
                  <a:schemeClr val="bg1"/>
                </a:solidFill>
                <a:latin typeface="微软雅黑" panose="020B0503020204020204" charset="-122"/>
                <a:ea typeface="微软雅黑" panose="020B0503020204020204" charset="-122"/>
                <a:cs typeface="微软雅黑" panose="020B0503020204020204" charset="-122"/>
              </a:defRPr>
            </a:lvl1pPr>
          </a:lstStyle>
          <a:p>
            <a:r>
              <a:rPr lang="zh-CN" altLang="en-US" dirty="0"/>
              <a:t>标题可多行</a:t>
            </a:r>
            <a:br>
              <a:rPr lang="en-US" altLang="zh-CN" dirty="0"/>
            </a:br>
            <a:r>
              <a:rPr lang="zh-CN" altLang="en-US" dirty="0"/>
              <a:t>图片可在母版替换</a:t>
            </a:r>
            <a:br>
              <a:rPr lang="en-US" altLang="zh-CN" dirty="0"/>
            </a:br>
            <a:r>
              <a:rPr lang="en-US" dirty="0"/>
              <a:t>HEADER </a:t>
            </a:r>
            <a:r>
              <a:rPr lang="en-US" altLang="zh-CN" dirty="0"/>
              <a:t>36</a:t>
            </a:r>
            <a:r>
              <a:rPr lang="en-US" dirty="0"/>
              <a:t>PT </a:t>
            </a:r>
            <a:br>
              <a:rPr lang="en-US" dirty="0"/>
            </a:br>
            <a:endParaRPr lang="en-US" dirty="0"/>
          </a:p>
        </p:txBody>
      </p:sp>
      <p:sp>
        <p:nvSpPr>
          <p:cNvPr id="12" name="Text Placeholder 4"/>
          <p:cNvSpPr>
            <a:spLocks noGrp="1"/>
          </p:cNvSpPr>
          <p:nvPr>
            <p:ph type="body" sz="quarter" idx="13" hasCustomPrompt="1"/>
          </p:nvPr>
        </p:nvSpPr>
        <p:spPr>
          <a:xfrm>
            <a:off x="757963" y="2463135"/>
            <a:ext cx="3566583" cy="663354"/>
          </a:xfrm>
          <a:prstGeom prst="rect">
            <a:avLst/>
          </a:prstGeom>
        </p:spPr>
        <p:txBody>
          <a:bodyPr>
            <a:normAutofit/>
          </a:bodyPr>
          <a:lstStyle>
            <a:lvl1pPr marL="0" marR="0" indent="0" algn="l" defTabSz="609600" rtl="0" eaLnBrk="1" fontAlgn="auto" latinLnBrk="0" hangingPunct="1">
              <a:lnSpc>
                <a:spcPct val="100000"/>
              </a:lnSpc>
              <a:spcBef>
                <a:spcPct val="15000"/>
              </a:spcBef>
              <a:spcAft>
                <a:spcPts val="0"/>
              </a:spcAft>
              <a:buClrTx/>
              <a:buSzTx/>
              <a:buFont typeface="Arial" panose="020B0604020202020204"/>
              <a:buNone/>
              <a:defRPr sz="1200" b="0" i="0">
                <a:solidFill>
                  <a:schemeClr val="bg1"/>
                </a:solidFill>
                <a:latin typeface="Microsoft YaHei Light" charset="-122"/>
                <a:ea typeface="Microsoft YaHei Light" charset="-122"/>
                <a:cs typeface="Microsoft YaHei Light" charset="-122"/>
              </a:defRPr>
            </a:lvl1pPr>
          </a:lstStyle>
          <a:p>
            <a:pPr marL="0" marR="0" lvl="0" indent="0" algn="l" defTabSz="609600" rtl="0" eaLnBrk="1" fontAlgn="auto" latinLnBrk="0" hangingPunct="1">
              <a:lnSpc>
                <a:spcPct val="100000"/>
              </a:lnSpc>
              <a:spcBef>
                <a:spcPct val="20000"/>
              </a:spcBef>
              <a:spcAft>
                <a:spcPts val="0"/>
              </a:spcAft>
              <a:buClrTx/>
              <a:buSzTx/>
              <a:buFont typeface="Arial" panose="020B0604020202020204"/>
              <a:buNone/>
              <a:defRPr/>
            </a:pPr>
            <a:r>
              <a:rPr lang="zh-CN" altLang="en-US" dirty="0"/>
              <a:t>讲者姓名</a:t>
            </a:r>
            <a:endParaRPr lang="en-US" altLang="zh-CN" dirty="0"/>
          </a:p>
          <a:p>
            <a:pPr marL="0" marR="0" lvl="0" indent="0" algn="l" defTabSz="609600" rtl="0" eaLnBrk="1" fontAlgn="auto" latinLnBrk="0" hangingPunct="1">
              <a:lnSpc>
                <a:spcPct val="100000"/>
              </a:lnSpc>
              <a:spcBef>
                <a:spcPct val="20000"/>
              </a:spcBef>
              <a:spcAft>
                <a:spcPts val="0"/>
              </a:spcAft>
              <a:buClrTx/>
              <a:buSzTx/>
              <a:buFont typeface="Arial" panose="020B0604020202020204"/>
              <a:buNone/>
              <a:defRPr/>
            </a:pPr>
            <a:r>
              <a:rPr lang="zh-CN" altLang="en-US" dirty="0"/>
              <a:t>讲演日期</a:t>
            </a:r>
            <a:endParaRPr lang="en-US" altLang="zh-CN" dirty="0"/>
          </a:p>
        </p:txBody>
      </p:sp>
      <p:grpSp>
        <p:nvGrpSpPr>
          <p:cNvPr id="13" name="Group 12"/>
          <p:cNvGrpSpPr/>
          <p:nvPr userDrawn="1"/>
        </p:nvGrpSpPr>
        <p:grpSpPr>
          <a:xfrm>
            <a:off x="9748379" y="-487159"/>
            <a:ext cx="1354669" cy="589301"/>
            <a:chOff x="9891888" y="701477"/>
            <a:chExt cx="1989130" cy="688613"/>
          </a:xfrm>
        </p:grpSpPr>
        <p:sp>
          <p:nvSpPr>
            <p:cNvPr id="14" name="Rounded Rectangular Callout 13"/>
            <p:cNvSpPr/>
            <p:nvPr userDrawn="1"/>
          </p:nvSpPr>
          <p:spPr>
            <a:xfrm>
              <a:off x="9891888" y="701477"/>
              <a:ext cx="1989130" cy="688613"/>
            </a:xfrm>
            <a:prstGeom prst="wedgeRoundRectCallout">
              <a:avLst>
                <a:gd name="adj1" fmla="val -46720"/>
                <a:gd name="adj2" fmla="val 97979"/>
                <a:gd name="adj3" fmla="val 16667"/>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1100">
                <a:solidFill>
                  <a:srgbClr val="FFFFFF"/>
                </a:solidFill>
              </a:endParaRPr>
            </a:p>
          </p:txBody>
        </p:sp>
        <p:sp>
          <p:nvSpPr>
            <p:cNvPr id="15" name="TextBox 14"/>
            <p:cNvSpPr txBox="1"/>
            <p:nvPr userDrawn="1"/>
          </p:nvSpPr>
          <p:spPr>
            <a:xfrm>
              <a:off x="9962442" y="757396"/>
              <a:ext cx="1834970" cy="537960"/>
            </a:xfrm>
            <a:prstGeom prst="rect">
              <a:avLst/>
            </a:prstGeom>
            <a:noFill/>
          </p:spPr>
          <p:txBody>
            <a:bodyPr wrap="none" rtlCol="0">
              <a:spAutoFit/>
            </a:bodyPr>
            <a:lstStyle/>
            <a:p>
              <a:pPr defTabSz="609600"/>
              <a:r>
                <a:rPr lang="zh-CN" altLang="en-US" sz="1200" dirty="0">
                  <a:solidFill>
                    <a:srgbClr val="837A80"/>
                  </a:solidFill>
                </a:rPr>
                <a:t>图片在母版替换</a:t>
              </a:r>
              <a:endParaRPr lang="en-US" altLang="zh-CN" sz="1200" dirty="0">
                <a:solidFill>
                  <a:srgbClr val="837A80"/>
                </a:solidFill>
              </a:endParaRPr>
            </a:p>
            <a:p>
              <a:pPr defTabSz="609600"/>
              <a:r>
                <a:rPr lang="zh-CN" altLang="en-US" sz="1200" dirty="0">
                  <a:solidFill>
                    <a:srgbClr val="837A80"/>
                  </a:solidFill>
                </a:rPr>
                <a:t>置于最底层</a:t>
              </a:r>
              <a:endParaRPr lang="en-US" sz="1200" dirty="0">
                <a:solidFill>
                  <a:srgbClr val="837A80"/>
                </a:solidFill>
              </a:endParaRPr>
            </a:p>
          </p:txBody>
        </p:sp>
      </p:grpSp>
      <p:sp>
        <p:nvSpPr>
          <p:cNvPr id="9" name="Oval 8"/>
          <p:cNvSpPr/>
          <p:nvPr userDrawn="1"/>
        </p:nvSpPr>
        <p:spPr>
          <a:xfrm>
            <a:off x="7262991" y="2187849"/>
            <a:ext cx="1247074" cy="1247074"/>
          </a:xfrm>
          <a:prstGeom prst="ellipse">
            <a:avLst/>
          </a:prstGeom>
          <a:solidFill>
            <a:srgbClr val="24BEBC">
              <a:alpha val="7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a:solidFill>
                <a:srgbClr val="FFFFFF"/>
              </a:solidFill>
            </a:endParaRPr>
          </a:p>
        </p:txBody>
      </p:sp>
      <p:sp>
        <p:nvSpPr>
          <p:cNvPr id="19" name="Oval 18"/>
          <p:cNvSpPr/>
          <p:nvPr userDrawn="1"/>
        </p:nvSpPr>
        <p:spPr>
          <a:xfrm>
            <a:off x="4064077" y="1846215"/>
            <a:ext cx="447806" cy="447805"/>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a:solidFill>
                <a:srgbClr val="FFFFFF"/>
              </a:solidFill>
            </a:endParaRPr>
          </a:p>
        </p:txBody>
      </p:sp>
      <p:sp>
        <p:nvSpPr>
          <p:cNvPr id="5" name="TextBox 4"/>
          <p:cNvSpPr txBox="1"/>
          <p:nvPr userDrawn="1"/>
        </p:nvSpPr>
        <p:spPr>
          <a:xfrm>
            <a:off x="11690875" y="4352014"/>
            <a:ext cx="309880" cy="368300"/>
          </a:xfrm>
          <a:prstGeom prst="rect">
            <a:avLst/>
          </a:prstGeom>
          <a:noFill/>
        </p:spPr>
        <p:txBody>
          <a:bodyPr wrap="none" rtlCol="0">
            <a:spAutoFit/>
          </a:bodyPr>
          <a:lstStyle/>
          <a:p>
            <a:pPr defTabSz="609600"/>
            <a:endParaRPr lang="en-US" dirty="0">
              <a:solidFill>
                <a:srgbClr val="000000"/>
              </a:solidFill>
            </a:endParaRPr>
          </a:p>
        </p:txBody>
      </p:sp>
      <p:sp>
        <p:nvSpPr>
          <p:cNvPr id="20" name="矩形 19"/>
          <p:cNvSpPr/>
          <p:nvPr userDrawn="1"/>
        </p:nvSpPr>
        <p:spPr>
          <a:xfrm>
            <a:off x="5984175" y="4901994"/>
            <a:ext cx="1981200" cy="183515"/>
          </a:xfrm>
          <a:prstGeom prst="rect">
            <a:avLst/>
          </a:prstGeom>
        </p:spPr>
        <p:txBody>
          <a:bodyPr wrap="square" anchor="ctr">
            <a:spAutoFit/>
          </a:bodyPr>
          <a:lstStyle/>
          <a:p>
            <a:pPr algn="r" defTabSz="609600"/>
            <a:r>
              <a:rPr lang="zh-CN" altLang="en-US" sz="600" dirty="0">
                <a:solidFill>
                  <a:srgbClr val="FFFFFF">
                    <a:lumMod val="85000"/>
                  </a:srgbClr>
                </a:solidFill>
                <a:latin typeface="微软雅黑" panose="020B0503020204020204" charset="-122"/>
                <a:ea typeface="微软雅黑" panose="020B0503020204020204" charset="-122"/>
              </a:rPr>
              <a:t>版权所有 </a:t>
            </a:r>
            <a:r>
              <a:rPr lang="en-US" altLang="zh-CN" sz="600" dirty="0">
                <a:solidFill>
                  <a:srgbClr val="FFFFFF">
                    <a:lumMod val="85000"/>
                  </a:srgbClr>
                </a:solidFill>
                <a:latin typeface="微软雅黑" panose="020B0503020204020204" charset="-122"/>
                <a:ea typeface="微软雅黑" panose="020B0503020204020204" charset="-122"/>
              </a:rPr>
              <a:t>©1993-2017  </a:t>
            </a:r>
            <a:r>
              <a:rPr lang="zh-CN" altLang="en-US" sz="600" dirty="0">
                <a:solidFill>
                  <a:srgbClr val="FFFFFF">
                    <a:lumMod val="85000"/>
                  </a:srgbClr>
                </a:solidFill>
                <a:latin typeface="微软雅黑" panose="020B0503020204020204" charset="-122"/>
                <a:ea typeface="微软雅黑" panose="020B0503020204020204" charset="-122"/>
              </a:rPr>
              <a:t>金蝶国际软件集团有限公司</a:t>
            </a:r>
          </a:p>
        </p:txBody>
      </p:sp>
      <p:sp>
        <p:nvSpPr>
          <p:cNvPr id="22" name="文本框 16"/>
          <p:cNvSpPr txBox="1"/>
          <p:nvPr userDrawn="1"/>
        </p:nvSpPr>
        <p:spPr>
          <a:xfrm>
            <a:off x="7772400" y="4947714"/>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solidFill>
                  <a:srgbClr val="FFFFFF">
                    <a:lumMod val="85000"/>
                  </a:srgbClr>
                </a:solidFill>
                <a:latin typeface="微软雅黑" panose="020B0503020204020204" charset="-122"/>
                <a:ea typeface="微软雅黑" panose="020B0503020204020204" charset="-122"/>
              </a:rPr>
              <a:t>④内部公开 请勿外传</a:t>
            </a:r>
          </a:p>
        </p:txBody>
      </p:sp>
      <p:pic>
        <p:nvPicPr>
          <p:cNvPr id="3"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52400" y="4019551"/>
            <a:ext cx="2086650" cy="1066799"/>
          </a:xfrm>
          <a:prstGeom prst="rect">
            <a:avLst/>
          </a:prstGeom>
        </p:spPr>
      </p:pic>
    </p:spTree>
    <p:extLst>
      <p:ext uri="{BB962C8B-B14F-4D97-AF65-F5344CB8AC3E}">
        <p14:creationId xmlns:p14="http://schemas.microsoft.com/office/powerpoint/2010/main" val="38515356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分栏">
    <p:spTree>
      <p:nvGrpSpPr>
        <p:cNvPr id="1" name=""/>
        <p:cNvGrpSpPr/>
        <p:nvPr/>
      </p:nvGrpSpPr>
      <p:grpSpPr>
        <a:xfrm>
          <a:off x="0" y="0"/>
          <a:ext cx="0" cy="0"/>
          <a:chOff x="0" y="0"/>
          <a:chExt cx="0" cy="0"/>
        </a:xfrm>
      </p:grpSpPr>
      <p:sp>
        <p:nvSpPr>
          <p:cNvPr id="5"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
        <p:nvSpPr>
          <p:cNvPr id="2" name="标题 1"/>
          <p:cNvSpPr>
            <a:spLocks noGrp="1"/>
          </p:cNvSpPr>
          <p:nvPr>
            <p:ph type="title"/>
          </p:nvPr>
        </p:nvSpPr>
        <p:spPr>
          <a:xfrm>
            <a:off x="722313" y="3305175"/>
            <a:ext cx="7772400" cy="857250"/>
          </a:xfrm>
        </p:spPr>
        <p:txBody>
          <a:bodyPr anchor="t">
            <a:normAutofit/>
          </a:bodyPr>
          <a:lstStyle>
            <a:lvl1pPr algn="l">
              <a:defRPr sz="2400">
                <a:solidFill>
                  <a:srgbClr val="1771EA"/>
                </a:solidFill>
              </a:defRPr>
            </a:lvl1pPr>
          </a:lstStyle>
          <a:p>
            <a:r>
              <a:rPr lang="zh-CN" altLang="en-US"/>
              <a:t>单击此处编辑母版标题样式</a:t>
            </a:r>
          </a:p>
        </p:txBody>
      </p:sp>
      <p:sp>
        <p:nvSpPr>
          <p:cNvPr id="10" name="文本占位符 3"/>
          <p:cNvSpPr>
            <a:spLocks noGrp="1"/>
          </p:cNvSpPr>
          <p:nvPr>
            <p:ph type="body" sz="quarter" idx="10"/>
          </p:nvPr>
        </p:nvSpPr>
        <p:spPr>
          <a:xfrm>
            <a:off x="722313" y="2179639"/>
            <a:ext cx="7772400" cy="1125537"/>
          </a:xfrm>
        </p:spPr>
        <p:txBody>
          <a:bodyPr>
            <a:normAutofit/>
          </a:bodyPr>
          <a:lstStyle>
            <a:lvl1pPr marL="0" indent="0">
              <a:buNone/>
              <a:defRPr sz="1800">
                <a:solidFill>
                  <a:schemeClr val="tx1">
                    <a:lumMod val="50000"/>
                    <a:lumOff val="50000"/>
                  </a:schemeClr>
                </a:solidFill>
              </a:defRPr>
            </a:lvl1pPr>
          </a:lstStyle>
          <a:p>
            <a:pPr lvl="0"/>
            <a:r>
              <a:rPr lang="zh-CN" altLang="en-US" dirty="0"/>
              <a:t>单击此处编辑母版文本样式</a:t>
            </a:r>
          </a:p>
        </p:txBody>
      </p:sp>
    </p:spTree>
    <p:extLst>
      <p:ext uri="{BB962C8B-B14F-4D97-AF65-F5344CB8AC3E}">
        <p14:creationId xmlns:p14="http://schemas.microsoft.com/office/powerpoint/2010/main" val="15015456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常规文本">
    <p:spTree>
      <p:nvGrpSpPr>
        <p:cNvPr id="1" name=""/>
        <p:cNvGrpSpPr/>
        <p:nvPr/>
      </p:nvGrpSpPr>
      <p:grpSpPr>
        <a:xfrm>
          <a:off x="0" y="0"/>
          <a:ext cx="0" cy="0"/>
          <a:chOff x="0" y="0"/>
          <a:chExt cx="0" cy="0"/>
        </a:xfrm>
      </p:grpSpPr>
      <p:sp>
        <p:nvSpPr>
          <p:cNvPr id="4"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
        <p:nvSpPr>
          <p:cNvPr id="5" name="标题 1"/>
          <p:cNvSpPr>
            <a:spLocks noGrp="1"/>
          </p:cNvSpPr>
          <p:nvPr>
            <p:ph type="title"/>
          </p:nvPr>
        </p:nvSpPr>
        <p:spPr>
          <a:xfrm>
            <a:off x="457200" y="206375"/>
            <a:ext cx="8229600" cy="857250"/>
          </a:xfrm>
        </p:spPr>
        <p:txBody>
          <a:bodyPr anchor="t">
            <a:normAutofit/>
          </a:bodyPr>
          <a:lstStyle>
            <a:lvl1pPr algn="l">
              <a:defRPr sz="2400">
                <a:solidFill>
                  <a:srgbClr val="1771EA"/>
                </a:solidFill>
              </a:defRPr>
            </a:lvl1pPr>
          </a:lstStyle>
          <a:p>
            <a:r>
              <a:rPr lang="zh-CN" altLang="en-US" dirty="0"/>
              <a:t>单击此处编辑母版标题样式</a:t>
            </a:r>
          </a:p>
        </p:txBody>
      </p:sp>
      <p:sp>
        <p:nvSpPr>
          <p:cNvPr id="6" name="文本占位符 3"/>
          <p:cNvSpPr>
            <a:spLocks noGrp="1"/>
          </p:cNvSpPr>
          <p:nvPr>
            <p:ph type="body" sz="quarter" idx="11"/>
          </p:nvPr>
        </p:nvSpPr>
        <p:spPr>
          <a:xfrm>
            <a:off x="457201" y="1411289"/>
            <a:ext cx="8228013" cy="3065462"/>
          </a:xfrm>
        </p:spPr>
        <p:txBody>
          <a:bodyPr>
            <a:normAutofit/>
          </a:bodyPr>
          <a:lstStyle>
            <a:lvl1pPr>
              <a:defRPr sz="2400">
                <a:solidFill>
                  <a:schemeClr val="tx1">
                    <a:lumMod val="85000"/>
                    <a:lumOff val="15000"/>
                  </a:schemeClr>
                </a:solidFill>
              </a:defRPr>
            </a:lvl1pPr>
            <a:lvl2pPr>
              <a:defRPr sz="2000">
                <a:solidFill>
                  <a:schemeClr val="tx1">
                    <a:lumMod val="85000"/>
                    <a:lumOff val="15000"/>
                  </a:schemeClr>
                </a:solidFill>
              </a:defRPr>
            </a:lvl2pPr>
            <a:lvl3pPr>
              <a:defRPr sz="1800">
                <a:solidFill>
                  <a:schemeClr val="tx1">
                    <a:lumMod val="85000"/>
                    <a:lumOff val="15000"/>
                  </a:schemeClr>
                </a:solidFill>
              </a:defRPr>
            </a:lvl3pPr>
            <a:lvl4pPr>
              <a:defRPr sz="1600">
                <a:solidFill>
                  <a:schemeClr val="tx1">
                    <a:lumMod val="85000"/>
                    <a:lumOff val="15000"/>
                  </a:schemeClr>
                </a:solidFill>
              </a:defRPr>
            </a:lvl4pPr>
            <a:lvl5pPr>
              <a:defRPr sz="1600">
                <a:solidFill>
                  <a:schemeClr val="tx1">
                    <a:lumMod val="85000"/>
                    <a:lumOff val="1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570591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深底文本">
    <p:spTree>
      <p:nvGrpSpPr>
        <p:cNvPr id="1" name=""/>
        <p:cNvGrpSpPr/>
        <p:nvPr/>
      </p:nvGrpSpPr>
      <p:grpSpPr>
        <a:xfrm>
          <a:off x="0" y="0"/>
          <a:ext cx="0" cy="0"/>
          <a:chOff x="0" y="0"/>
          <a:chExt cx="0" cy="0"/>
        </a:xfrm>
      </p:grpSpPr>
      <p:sp>
        <p:nvSpPr>
          <p:cNvPr id="10" name="Rectangle 9"/>
          <p:cNvSpPr/>
          <p:nvPr userDrawn="1"/>
        </p:nvSpPr>
        <p:spPr>
          <a:xfrm>
            <a:off x="0" y="0"/>
            <a:ext cx="9144000" cy="5143500"/>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a:solidFill>
                <a:srgbClr val="24215F"/>
              </a:solidFill>
            </a:endParaRP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5406" y="4552950"/>
            <a:ext cx="1078593" cy="370128"/>
          </a:xfrm>
          <a:prstGeom prst="rect">
            <a:avLst/>
          </a:prstGeom>
        </p:spPr>
      </p:pic>
      <p:sp>
        <p:nvSpPr>
          <p:cNvPr id="7"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solidFill>
                  <a:srgbClr val="FFFFFF">
                    <a:lumMod val="85000"/>
                  </a:srgbClr>
                </a:solidFill>
                <a:latin typeface="微软雅黑" panose="020B0503020204020204" charset="-122"/>
                <a:ea typeface="微软雅黑" panose="020B0503020204020204" charset="-122"/>
              </a:rPr>
              <a:t>④内部公开 请勿外传</a:t>
            </a:r>
          </a:p>
        </p:txBody>
      </p:sp>
      <p:sp>
        <p:nvSpPr>
          <p:cNvPr id="12" name="Text Box 5"/>
          <p:cNvSpPr txBox="1">
            <a:spLocks noChangeArrowheads="1"/>
          </p:cNvSpPr>
          <p:nvPr userDrawn="1"/>
        </p:nvSpPr>
        <p:spPr bwMode="auto">
          <a:xfrm>
            <a:off x="8685214" y="4947980"/>
            <a:ext cx="230187"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algn="r" defTabSz="609600">
              <a:spcBef>
                <a:spcPct val="50000"/>
              </a:spcBef>
              <a:defRPr/>
            </a:pPr>
            <a:fld id="{046AD7C7-DE3F-5E43-A3A8-CA80750AE375}" type="slidenum">
              <a:rPr kumimoji="0" lang="en-US" altLang="zh-CN" sz="600" smtClean="0">
                <a:solidFill>
                  <a:srgbClr val="FFFFFF">
                    <a:lumMod val="95000"/>
                  </a:srgbClr>
                </a:solidFill>
                <a:latin typeface="微软雅黑" panose="020B0503020204020204" charset="-122"/>
                <a:ea typeface="微软雅黑" panose="020B0503020204020204" charset="-122"/>
                <a:cs typeface="MS PGothic" panose="020B0600070205080204" charset="-128"/>
              </a:rPr>
              <a:t>‹#›</a:t>
            </a:fld>
            <a:endParaRPr kumimoji="0" lang="en-US" altLang="zh-CN" sz="600" dirty="0">
              <a:solidFill>
                <a:srgbClr val="FFFFFF">
                  <a:lumMod val="95000"/>
                </a:srgbClr>
              </a:solidFill>
              <a:latin typeface="微软雅黑" panose="020B0503020204020204" charset="-122"/>
              <a:ea typeface="微软雅黑" panose="020B0503020204020204" charset="-122"/>
              <a:cs typeface="MS PGothic" panose="020B0600070205080204" charset="-128"/>
            </a:endParaRPr>
          </a:p>
        </p:txBody>
      </p:sp>
      <p:sp>
        <p:nvSpPr>
          <p:cNvPr id="2" name="标题 1"/>
          <p:cNvSpPr>
            <a:spLocks noGrp="1"/>
          </p:cNvSpPr>
          <p:nvPr>
            <p:ph type="title"/>
          </p:nvPr>
        </p:nvSpPr>
        <p:spPr/>
        <p:txBody>
          <a:bodyPr anchor="t">
            <a:normAutofit/>
          </a:bodyPr>
          <a:lstStyle>
            <a:lvl1pPr algn="l">
              <a:defRPr sz="2400">
                <a:solidFill>
                  <a:schemeClr val="bg1"/>
                </a:solidFill>
              </a:defRPr>
            </a:lvl1pPr>
          </a:lstStyle>
          <a:p>
            <a:r>
              <a:rPr lang="zh-CN" altLang="en-US"/>
              <a:t>单击此处编辑母版标题样式</a:t>
            </a:r>
          </a:p>
        </p:txBody>
      </p:sp>
      <p:sp>
        <p:nvSpPr>
          <p:cNvPr id="11" name="文本占位符 3"/>
          <p:cNvSpPr>
            <a:spLocks noGrp="1"/>
          </p:cNvSpPr>
          <p:nvPr>
            <p:ph type="body" sz="quarter" idx="11"/>
          </p:nvPr>
        </p:nvSpPr>
        <p:spPr>
          <a:xfrm>
            <a:off x="457201" y="1411289"/>
            <a:ext cx="8228013" cy="3065462"/>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6393534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蓝底文本">
    <p:spTree>
      <p:nvGrpSpPr>
        <p:cNvPr id="1" name=""/>
        <p:cNvGrpSpPr/>
        <p:nvPr/>
      </p:nvGrpSpPr>
      <p:grpSpPr>
        <a:xfrm>
          <a:off x="0" y="0"/>
          <a:ext cx="0" cy="0"/>
          <a:chOff x="0" y="0"/>
          <a:chExt cx="0" cy="0"/>
        </a:xfrm>
      </p:grpSpPr>
      <p:sp>
        <p:nvSpPr>
          <p:cNvPr id="10" name="Rectangle 9"/>
          <p:cNvSpPr/>
          <p:nvPr userDrawn="1"/>
        </p:nvSpPr>
        <p:spPr>
          <a:xfrm>
            <a:off x="0" y="0"/>
            <a:ext cx="9144000" cy="5143500"/>
          </a:xfrm>
          <a:prstGeom prst="rect">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a:solidFill>
                <a:srgbClr val="FFFFFF"/>
              </a:solidFill>
            </a:endParaRP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5406" y="4552950"/>
            <a:ext cx="1078593" cy="370128"/>
          </a:xfrm>
          <a:prstGeom prst="rect">
            <a:avLst/>
          </a:prstGeom>
        </p:spPr>
      </p:pic>
      <p:sp>
        <p:nvSpPr>
          <p:cNvPr id="8"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solidFill>
                  <a:srgbClr val="FFFFFF">
                    <a:lumMod val="85000"/>
                  </a:srgbClr>
                </a:solidFill>
                <a:latin typeface="微软雅黑" panose="020B0503020204020204" charset="-122"/>
                <a:ea typeface="微软雅黑" panose="020B0503020204020204" charset="-122"/>
              </a:rPr>
              <a:t>④内部公开 请勿外传</a:t>
            </a:r>
          </a:p>
        </p:txBody>
      </p:sp>
      <p:sp>
        <p:nvSpPr>
          <p:cNvPr id="11" name="Text Box 5"/>
          <p:cNvSpPr txBox="1">
            <a:spLocks noChangeArrowheads="1"/>
          </p:cNvSpPr>
          <p:nvPr userDrawn="1"/>
        </p:nvSpPr>
        <p:spPr bwMode="auto">
          <a:xfrm>
            <a:off x="8685214" y="4947980"/>
            <a:ext cx="230187"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algn="r" defTabSz="609600">
              <a:spcBef>
                <a:spcPct val="50000"/>
              </a:spcBef>
              <a:defRPr/>
            </a:pPr>
            <a:fld id="{046AD7C7-DE3F-5E43-A3A8-CA80750AE375}" type="slidenum">
              <a:rPr kumimoji="0" lang="en-US" altLang="zh-CN" sz="600" smtClean="0">
                <a:solidFill>
                  <a:srgbClr val="FFFFFF">
                    <a:lumMod val="95000"/>
                  </a:srgbClr>
                </a:solidFill>
                <a:latin typeface="微软雅黑" panose="020B0503020204020204" charset="-122"/>
                <a:ea typeface="微软雅黑" panose="020B0503020204020204" charset="-122"/>
                <a:cs typeface="MS PGothic" panose="020B0600070205080204" charset="-128"/>
              </a:rPr>
              <a:t>‹#›</a:t>
            </a:fld>
            <a:endParaRPr kumimoji="0" lang="en-US" altLang="zh-CN" sz="600" dirty="0">
              <a:solidFill>
                <a:srgbClr val="FFFFFF">
                  <a:lumMod val="95000"/>
                </a:srgbClr>
              </a:solidFill>
              <a:latin typeface="微软雅黑" panose="020B0503020204020204" charset="-122"/>
              <a:ea typeface="微软雅黑" panose="020B0503020204020204" charset="-122"/>
              <a:cs typeface="MS PGothic" panose="020B0600070205080204" charset="-128"/>
            </a:endParaRPr>
          </a:p>
        </p:txBody>
      </p:sp>
      <p:sp>
        <p:nvSpPr>
          <p:cNvPr id="9" name="标题 1"/>
          <p:cNvSpPr>
            <a:spLocks noGrp="1"/>
          </p:cNvSpPr>
          <p:nvPr>
            <p:ph type="title"/>
          </p:nvPr>
        </p:nvSpPr>
        <p:spPr>
          <a:xfrm>
            <a:off x="457200" y="206375"/>
            <a:ext cx="8229600" cy="857250"/>
          </a:xfrm>
        </p:spPr>
        <p:txBody>
          <a:bodyPr anchor="t">
            <a:normAutofit/>
          </a:bodyPr>
          <a:lstStyle>
            <a:lvl1pPr algn="l">
              <a:defRPr sz="2400">
                <a:solidFill>
                  <a:schemeClr val="bg1"/>
                </a:solidFill>
              </a:defRPr>
            </a:lvl1pPr>
          </a:lstStyle>
          <a:p>
            <a:r>
              <a:rPr lang="zh-CN" altLang="en-US"/>
              <a:t>单击此处编辑母版标题样式</a:t>
            </a:r>
          </a:p>
        </p:txBody>
      </p:sp>
      <p:sp>
        <p:nvSpPr>
          <p:cNvPr id="12" name="文本占位符 3"/>
          <p:cNvSpPr>
            <a:spLocks noGrp="1"/>
          </p:cNvSpPr>
          <p:nvPr>
            <p:ph type="body" sz="quarter" idx="11"/>
          </p:nvPr>
        </p:nvSpPr>
        <p:spPr>
          <a:xfrm>
            <a:off x="457201" y="1411289"/>
            <a:ext cx="8228013" cy="3065462"/>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2002523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绿底文本">
    <p:spTree>
      <p:nvGrpSpPr>
        <p:cNvPr id="1" name=""/>
        <p:cNvGrpSpPr/>
        <p:nvPr/>
      </p:nvGrpSpPr>
      <p:grpSpPr>
        <a:xfrm>
          <a:off x="0" y="0"/>
          <a:ext cx="0" cy="0"/>
          <a:chOff x="0" y="0"/>
          <a:chExt cx="0" cy="0"/>
        </a:xfrm>
      </p:grpSpPr>
      <p:sp>
        <p:nvSpPr>
          <p:cNvPr id="10" name="Rectangle 9"/>
          <p:cNvSpPr/>
          <p:nvPr userDrawn="1"/>
        </p:nvSpPr>
        <p:spPr>
          <a:xfrm>
            <a:off x="0" y="0"/>
            <a:ext cx="9144000" cy="5143500"/>
          </a:xfrm>
          <a:prstGeom prst="rect">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a:solidFill>
                <a:srgbClr val="FFFFFF"/>
              </a:solidFill>
            </a:endParaRP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5406" y="4552950"/>
            <a:ext cx="1078593" cy="370128"/>
          </a:xfrm>
          <a:prstGeom prst="rect">
            <a:avLst/>
          </a:prstGeom>
        </p:spPr>
      </p:pic>
      <p:sp>
        <p:nvSpPr>
          <p:cNvPr id="7"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solidFill>
                  <a:srgbClr val="FFFFFF">
                    <a:lumMod val="85000"/>
                  </a:srgbClr>
                </a:solidFill>
                <a:latin typeface="微软雅黑" panose="020B0503020204020204" charset="-122"/>
                <a:ea typeface="微软雅黑" panose="020B0503020204020204" charset="-122"/>
              </a:rPr>
              <a:t>④内部公开 请勿外传</a:t>
            </a:r>
          </a:p>
        </p:txBody>
      </p:sp>
      <p:sp>
        <p:nvSpPr>
          <p:cNvPr id="12" name="Text Box 5"/>
          <p:cNvSpPr txBox="1">
            <a:spLocks noChangeArrowheads="1"/>
          </p:cNvSpPr>
          <p:nvPr userDrawn="1"/>
        </p:nvSpPr>
        <p:spPr bwMode="auto">
          <a:xfrm>
            <a:off x="8685214" y="4947980"/>
            <a:ext cx="230187"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algn="r" defTabSz="609600">
              <a:spcBef>
                <a:spcPct val="50000"/>
              </a:spcBef>
              <a:defRPr/>
            </a:pPr>
            <a:fld id="{046AD7C7-DE3F-5E43-A3A8-CA80750AE375}" type="slidenum">
              <a:rPr kumimoji="0" lang="en-US" altLang="zh-CN" sz="600" smtClean="0">
                <a:solidFill>
                  <a:srgbClr val="FFFFFF">
                    <a:lumMod val="95000"/>
                  </a:srgbClr>
                </a:solidFill>
                <a:latin typeface="微软雅黑" panose="020B0503020204020204" charset="-122"/>
                <a:ea typeface="微软雅黑" panose="020B0503020204020204" charset="-122"/>
                <a:cs typeface="MS PGothic" panose="020B0600070205080204" charset="-128"/>
              </a:rPr>
              <a:t>‹#›</a:t>
            </a:fld>
            <a:endParaRPr kumimoji="0" lang="en-US" altLang="zh-CN" sz="600" dirty="0">
              <a:solidFill>
                <a:srgbClr val="FFFFFF">
                  <a:lumMod val="95000"/>
                </a:srgbClr>
              </a:solidFill>
              <a:latin typeface="微软雅黑" panose="020B0503020204020204" charset="-122"/>
              <a:ea typeface="微软雅黑" panose="020B0503020204020204" charset="-122"/>
              <a:cs typeface="MS PGothic" panose="020B0600070205080204" charset="-128"/>
            </a:endParaRPr>
          </a:p>
        </p:txBody>
      </p:sp>
      <p:sp>
        <p:nvSpPr>
          <p:cNvPr id="11" name="标题 1"/>
          <p:cNvSpPr>
            <a:spLocks noGrp="1"/>
          </p:cNvSpPr>
          <p:nvPr>
            <p:ph type="title"/>
          </p:nvPr>
        </p:nvSpPr>
        <p:spPr>
          <a:xfrm>
            <a:off x="457200" y="206375"/>
            <a:ext cx="8229600" cy="857250"/>
          </a:xfrm>
        </p:spPr>
        <p:txBody>
          <a:bodyPr anchor="t">
            <a:normAutofit/>
          </a:bodyPr>
          <a:lstStyle>
            <a:lvl1pPr algn="l">
              <a:defRPr sz="2400">
                <a:solidFill>
                  <a:schemeClr val="bg1"/>
                </a:solidFill>
              </a:defRPr>
            </a:lvl1pPr>
          </a:lstStyle>
          <a:p>
            <a:r>
              <a:rPr lang="zh-CN" altLang="en-US"/>
              <a:t>单击此处编辑母版标题样式</a:t>
            </a:r>
          </a:p>
        </p:txBody>
      </p:sp>
      <p:sp>
        <p:nvSpPr>
          <p:cNvPr id="13" name="文本占位符 3"/>
          <p:cNvSpPr>
            <a:spLocks noGrp="1"/>
          </p:cNvSpPr>
          <p:nvPr>
            <p:ph type="body" sz="quarter" idx="11"/>
          </p:nvPr>
        </p:nvSpPr>
        <p:spPr>
          <a:xfrm>
            <a:off x="457201" y="1411289"/>
            <a:ext cx="8228013" cy="3065462"/>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9150135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12"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
        <p:nvSpPr>
          <p:cNvPr id="20" name="标题 1"/>
          <p:cNvSpPr>
            <a:spLocks noGrp="1"/>
          </p:cNvSpPr>
          <p:nvPr>
            <p:ph type="title"/>
          </p:nvPr>
        </p:nvSpPr>
        <p:spPr>
          <a:xfrm>
            <a:off x="457200" y="206375"/>
            <a:ext cx="8229600" cy="857250"/>
          </a:xfrm>
        </p:spPr>
        <p:txBody>
          <a:bodyPr anchor="t">
            <a:normAutofit/>
          </a:bodyPr>
          <a:lstStyle>
            <a:lvl1pPr algn="l">
              <a:defRPr sz="2400">
                <a:solidFill>
                  <a:srgbClr val="1771EA"/>
                </a:solidFill>
              </a:defRPr>
            </a:lvl1pPr>
          </a:lstStyle>
          <a:p>
            <a:r>
              <a:rPr lang="zh-CN" altLang="en-US" dirty="0"/>
              <a:t>单击此处编辑母版标题样式</a:t>
            </a:r>
          </a:p>
        </p:txBody>
      </p:sp>
    </p:spTree>
    <p:extLst>
      <p:ext uri="{BB962C8B-B14F-4D97-AF65-F5344CB8AC3E}">
        <p14:creationId xmlns:p14="http://schemas.microsoft.com/office/powerpoint/2010/main" val="13744620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
        <p:nvSpPr>
          <p:cNvPr id="5" name="标题 1"/>
          <p:cNvSpPr txBox="1"/>
          <p:nvPr userDrawn="1"/>
        </p:nvSpPr>
        <p:spPr>
          <a:xfrm>
            <a:off x="457200" y="206375"/>
            <a:ext cx="3960000" cy="857250"/>
          </a:xfrm>
          <a:prstGeom prst="rect">
            <a:avLst/>
          </a:prstGeom>
        </p:spPr>
        <p:txBody>
          <a:bodyPr vert="horz" lIns="91440" tIns="45720" rIns="91440" bIns="45720" rtlCol="0" anchor="t">
            <a:normAutofit/>
          </a:bodyPr>
          <a:lstStyle>
            <a:lvl1pPr algn="l" defTabSz="457200" rtl="0" eaLnBrk="1" latinLnBrk="0" hangingPunct="1">
              <a:spcBef>
                <a:spcPct val="0"/>
              </a:spcBef>
              <a:buNone/>
              <a:defRPr sz="2400" b="1" i="0" kern="1200">
                <a:solidFill>
                  <a:srgbClr val="1771EA"/>
                </a:solidFill>
                <a:latin typeface="微软雅黑" panose="020B0503020204020204" charset="-122"/>
                <a:ea typeface="微软雅黑" panose="020B0503020204020204" charset="-122"/>
                <a:cs typeface="Arial" panose="020B0604020202020204"/>
              </a:defRPr>
            </a:lvl1pPr>
          </a:lstStyle>
          <a:p>
            <a:r>
              <a:rPr lang="zh-CN" altLang="en-US" dirty="0">
                <a:solidFill>
                  <a:srgbClr val="9F55FB"/>
                </a:solidFill>
              </a:rPr>
              <a:t>单击此处编辑母版标题样式</a:t>
            </a:r>
          </a:p>
        </p:txBody>
      </p:sp>
      <p:sp>
        <p:nvSpPr>
          <p:cNvPr id="8" name="内容占位符 6"/>
          <p:cNvSpPr>
            <a:spLocks noGrp="1"/>
          </p:cNvSpPr>
          <p:nvPr>
            <p:ph sz="quarter" idx="12"/>
          </p:nvPr>
        </p:nvSpPr>
        <p:spPr>
          <a:xfrm>
            <a:off x="444500" y="1435101"/>
            <a:ext cx="2867025" cy="3041650"/>
          </a:xfrm>
        </p:spPr>
        <p:txBody>
          <a:bodyPr>
            <a:normAutofit/>
          </a:bodyPr>
          <a:lstStyle>
            <a:lvl1pPr>
              <a:defRPr sz="1400">
                <a:solidFill>
                  <a:schemeClr val="tx1">
                    <a:lumMod val="50000"/>
                    <a:lumOff val="50000"/>
                  </a:schemeClr>
                </a:solidFill>
              </a:defRPr>
            </a:lvl1pPr>
            <a:lvl2pPr>
              <a:defRPr sz="1200">
                <a:solidFill>
                  <a:schemeClr val="tx1">
                    <a:lumMod val="50000"/>
                    <a:lumOff val="50000"/>
                  </a:schemeClr>
                </a:solidFill>
              </a:defRPr>
            </a:lvl2pPr>
            <a:lvl3pPr>
              <a:defRPr sz="1100">
                <a:solidFill>
                  <a:schemeClr val="tx1">
                    <a:lumMod val="50000"/>
                    <a:lumOff val="50000"/>
                  </a:schemeClr>
                </a:solidFill>
              </a:defRPr>
            </a:lvl3pPr>
            <a:lvl4pPr>
              <a:defRPr sz="1050">
                <a:solidFill>
                  <a:schemeClr val="tx1">
                    <a:lumMod val="50000"/>
                    <a:lumOff val="50000"/>
                  </a:schemeClr>
                </a:solidFill>
              </a:defRPr>
            </a:lvl4pPr>
            <a:lvl5pPr>
              <a:defRPr sz="1050">
                <a:solidFill>
                  <a:schemeClr val="tx1">
                    <a:lumMod val="50000"/>
                    <a:lumOff val="50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121922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24"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646464"/>
                </a:solidFill>
                <a:latin typeface="Microsoft YaHei" charset="-122"/>
                <a:ea typeface="Microsoft YaHei" charset="-122"/>
                <a:cs typeface="Microsoft YaHei" charset="-122"/>
              </a:defRPr>
            </a:lvl1pPr>
            <a:lvl2pPr marL="173038" indent="-119063">
              <a:defRPr sz="1200">
                <a:solidFill>
                  <a:srgbClr val="646464"/>
                </a:solidFill>
                <a:latin typeface="Microsoft YaHei" charset="-122"/>
                <a:ea typeface="Microsoft YaHei" charset="-122"/>
                <a:cs typeface="Microsoft YaHei" charset="-122"/>
              </a:defRPr>
            </a:lvl2pPr>
            <a:lvl3pPr marL="368300" indent="-153988">
              <a:defRPr sz="1200">
                <a:solidFill>
                  <a:srgbClr val="646464"/>
                </a:solidFill>
                <a:latin typeface="Microsoft YaHei" charset="-122"/>
                <a:ea typeface="Microsoft YaHei" charset="-122"/>
                <a:cs typeface="Microsoft YaHei" charset="-122"/>
              </a:defRPr>
            </a:lvl3pPr>
            <a:lvl4pPr marL="533400" indent="-123825">
              <a:tabLst/>
              <a:defRPr sz="1200">
                <a:solidFill>
                  <a:srgbClr val="646464"/>
                </a:solidFill>
                <a:latin typeface="Microsoft YaHei" charset="-122"/>
                <a:ea typeface="Microsoft YaHei" charset="-122"/>
                <a:cs typeface="Microsoft YaHei" charset="-122"/>
              </a:defRPr>
            </a:lvl4pPr>
            <a:lvl5pPr marL="730250" indent="-160338">
              <a:defRPr sz="1200">
                <a:solidFill>
                  <a:srgbClr val="646464"/>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0" name="Title 1"/>
          <p:cNvSpPr>
            <a:spLocks noGrp="1"/>
          </p:cNvSpPr>
          <p:nvPr>
            <p:ph type="title"/>
          </p:nvPr>
        </p:nvSpPr>
        <p:spPr>
          <a:xfrm>
            <a:off x="443869" y="222590"/>
            <a:ext cx="8403269" cy="525528"/>
          </a:xfrm>
        </p:spPr>
        <p:txBody>
          <a:bodyPr/>
          <a:lstStyle>
            <a:lvl1pPr>
              <a:defRPr baseline="0">
                <a:solidFill>
                  <a:srgbClr val="1771EA"/>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21" name="图片 20"/>
          <p:cNvPicPr>
            <a:picLocks noChangeAspect="1"/>
          </p:cNvPicPr>
          <p:nvPr userDrawn="1"/>
        </p:nvPicPr>
        <p:blipFill rotWithShape="1">
          <a:blip r:embed="rId2">
            <a:extLst>
              <a:ext uri="{28A0092B-C50C-407E-A947-70E740481C1C}">
                <a14:useLocalDpi xmlns:a14="http://schemas.microsoft.com/office/drawing/2010/main" val="0"/>
              </a:ext>
            </a:extLst>
          </a:blip>
          <a:srcRect r="38287"/>
          <a:stretch/>
        </p:blipFill>
        <p:spPr>
          <a:xfrm>
            <a:off x="7811386" y="192776"/>
            <a:ext cx="1035751" cy="349091"/>
          </a:xfrm>
          <a:prstGeom prst="rect">
            <a:avLst/>
          </a:prstGeom>
        </p:spPr>
      </p:pic>
      <p:sp>
        <p:nvSpPr>
          <p:cNvPr id="2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tx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tx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3887402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
        <p:nvSpPr>
          <p:cNvPr id="5" name="标题 1"/>
          <p:cNvSpPr txBox="1"/>
          <p:nvPr userDrawn="1"/>
        </p:nvSpPr>
        <p:spPr>
          <a:xfrm>
            <a:off x="457200" y="206375"/>
            <a:ext cx="3960000" cy="857250"/>
          </a:xfrm>
          <a:prstGeom prst="rect">
            <a:avLst/>
          </a:prstGeom>
        </p:spPr>
        <p:txBody>
          <a:bodyPr vert="horz" lIns="91440" tIns="45720" rIns="91440" bIns="45720" rtlCol="0" anchor="t">
            <a:normAutofit/>
          </a:bodyPr>
          <a:lstStyle>
            <a:lvl1pPr algn="l" defTabSz="457200" rtl="0" eaLnBrk="1" latinLnBrk="0" hangingPunct="1">
              <a:spcBef>
                <a:spcPct val="0"/>
              </a:spcBef>
              <a:buNone/>
              <a:defRPr sz="2400" b="1" i="0" kern="1200">
                <a:solidFill>
                  <a:srgbClr val="1771EA"/>
                </a:solidFill>
                <a:latin typeface="微软雅黑" panose="020B0503020204020204" charset="-122"/>
                <a:ea typeface="微软雅黑" panose="020B0503020204020204" charset="-122"/>
                <a:cs typeface="Arial" panose="020B0604020202020204"/>
              </a:defRPr>
            </a:lvl1pPr>
          </a:lstStyle>
          <a:p>
            <a:r>
              <a:rPr lang="zh-CN" altLang="en-US" dirty="0">
                <a:solidFill>
                  <a:srgbClr val="24BEBC"/>
                </a:solidFill>
              </a:rPr>
              <a:t>单击此处编辑母版标题样式</a:t>
            </a:r>
          </a:p>
        </p:txBody>
      </p:sp>
    </p:spTree>
    <p:extLst>
      <p:ext uri="{BB962C8B-B14F-4D97-AF65-F5344CB8AC3E}">
        <p14:creationId xmlns:p14="http://schemas.microsoft.com/office/powerpoint/2010/main" val="18378495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latin typeface="微软雅黑" panose="020B0503020204020204" charset="-122"/>
                <a:ea typeface="微软雅黑" panose="020B0503020204020204" charset="-122"/>
              </a:rPr>
              <a:t>④内部公开 请勿外传</a:t>
            </a:r>
          </a:p>
        </p:txBody>
      </p:sp>
    </p:spTree>
    <p:extLst>
      <p:ext uri="{BB962C8B-B14F-4D97-AF65-F5344CB8AC3E}">
        <p14:creationId xmlns:p14="http://schemas.microsoft.com/office/powerpoint/2010/main" val="41166148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9169715" cy="5162550"/>
          </a:xfrm>
          <a:prstGeom prst="rect">
            <a:avLst/>
          </a:prstGeom>
        </p:spPr>
      </p:pic>
      <p:sp>
        <p:nvSpPr>
          <p:cNvPr id="8" name="Title 14"/>
          <p:cNvSpPr>
            <a:spLocks noGrp="1"/>
          </p:cNvSpPr>
          <p:nvPr>
            <p:ph type="title" hasCustomPrompt="1"/>
          </p:nvPr>
        </p:nvSpPr>
        <p:spPr>
          <a:xfrm>
            <a:off x="457201" y="1671014"/>
            <a:ext cx="3425371" cy="2500937"/>
          </a:xfrm>
          <a:prstGeom prst="rect">
            <a:avLst/>
          </a:prstGeom>
        </p:spPr>
        <p:txBody>
          <a:bodyPr anchor="t">
            <a:normAutofit/>
          </a:bodyPr>
          <a:lstStyle>
            <a:lvl1pPr algn="l">
              <a:lnSpc>
                <a:spcPct val="80000"/>
              </a:lnSpc>
              <a:defRPr sz="3200" b="1" i="0">
                <a:solidFill>
                  <a:schemeClr val="bg1"/>
                </a:solidFill>
                <a:latin typeface="微软雅黑" panose="020B0503020204020204" charset="-122"/>
                <a:ea typeface="微软雅黑" panose="020B0503020204020204" charset="-122"/>
                <a:cs typeface="微软雅黑" panose="020B0503020204020204" charset="-122"/>
              </a:defRPr>
            </a:lvl1pPr>
          </a:lstStyle>
          <a:p>
            <a:r>
              <a:rPr lang="en-US" dirty="0"/>
              <a:t>HEADER </a:t>
            </a:r>
            <a:r>
              <a:rPr lang="en-US" altLang="zh-CN" dirty="0"/>
              <a:t>3</a:t>
            </a:r>
            <a:r>
              <a:rPr lang="en-US" dirty="0"/>
              <a:t>2PT</a:t>
            </a:r>
            <a:br>
              <a:rPr lang="en-US" dirty="0"/>
            </a:br>
            <a:r>
              <a:rPr lang="zh-CN" altLang="en-US" dirty="0"/>
              <a:t>单击此处编辑母版样式</a:t>
            </a:r>
            <a:endParaRPr lang="en-US" dirty="0"/>
          </a:p>
        </p:txBody>
      </p:sp>
      <p:sp>
        <p:nvSpPr>
          <p:cNvPr id="9" name="文本框 16"/>
          <p:cNvSpPr txBox="1"/>
          <p:nvPr userDrawn="1"/>
        </p:nvSpPr>
        <p:spPr>
          <a:xfrm>
            <a:off x="7772400" y="4947980"/>
            <a:ext cx="9144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defPPr>
              <a:defRPr lang="en-US"/>
            </a:defPPr>
            <a:lvl1pPr algn="r" eaLnBrk="0" hangingPunct="0">
              <a:spcBef>
                <a:spcPct val="50000"/>
              </a:spcBef>
              <a:defRPr kumimoji="0" sz="800">
                <a:solidFill>
                  <a:srgbClr val="837A80"/>
                </a:solidFill>
                <a:latin typeface="Verdana" panose="020B0604030504040204" charset="0"/>
                <a:ea typeface="宋体" panose="02010600030101010101" pitchFamily="2" charset="-122"/>
                <a:cs typeface="MS PGothic" panose="020B0600070205080204" charset="-128"/>
              </a:defRPr>
            </a:lvl1pPr>
            <a:lvl2pPr marL="742950" indent="-285750" eaLnBrk="0" hangingPunct="0">
              <a:defRPr kumimoji="1" sz="2400">
                <a:latin typeface="宋体" panose="02010600030101010101" pitchFamily="2" charset="-122"/>
                <a:ea typeface="宋体" panose="02010600030101010101" pitchFamily="2" charset="-122"/>
              </a:defRPr>
            </a:lvl2pPr>
            <a:lvl3pPr marL="1143000" indent="-228600" eaLnBrk="0" hangingPunct="0">
              <a:defRPr kumimoji="1" sz="2400">
                <a:latin typeface="宋体" panose="02010600030101010101" pitchFamily="2" charset="-122"/>
                <a:ea typeface="宋体" panose="02010600030101010101" pitchFamily="2" charset="-122"/>
              </a:defRPr>
            </a:lvl3pPr>
            <a:lvl4pPr marL="1600200" indent="-228600" eaLnBrk="0" hangingPunct="0">
              <a:defRPr kumimoji="1" sz="2400">
                <a:latin typeface="宋体" panose="02010600030101010101" pitchFamily="2" charset="-122"/>
                <a:ea typeface="宋体" panose="02010600030101010101" pitchFamily="2" charset="-122"/>
              </a:defRPr>
            </a:lvl4pPr>
            <a:lvl5pPr marL="2057400" indent="-228600" eaLnBrk="0" hangingPunct="0">
              <a:defRPr kumimoji="1" sz="2400">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latin typeface="宋体" panose="02010600030101010101" pitchFamily="2" charset="-122"/>
                <a:ea typeface="宋体" panose="02010600030101010101" pitchFamily="2" charset="-122"/>
              </a:defRPr>
            </a:lvl9pPr>
          </a:lstStyle>
          <a:p>
            <a:pPr defTabSz="609600"/>
            <a:r>
              <a:rPr lang="zh-CN" altLang="en-US" sz="600" dirty="0">
                <a:solidFill>
                  <a:srgbClr val="FFFFFF">
                    <a:lumMod val="85000"/>
                  </a:srgbClr>
                </a:solidFill>
                <a:latin typeface="微软雅黑" panose="020B0503020204020204" charset="-122"/>
                <a:ea typeface="微软雅黑" panose="020B0503020204020204" charset="-122"/>
              </a:rPr>
              <a:t>④内部公开 请勿外传</a:t>
            </a: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52400" y="4019551"/>
            <a:ext cx="2086650" cy="1066799"/>
          </a:xfrm>
          <a:prstGeom prst="rect">
            <a:avLst/>
          </a:prstGeom>
        </p:spPr>
      </p:pic>
      <p:sp>
        <p:nvSpPr>
          <p:cNvPr id="7" name="矩形 6"/>
          <p:cNvSpPr/>
          <p:nvPr userDrawn="1"/>
        </p:nvSpPr>
        <p:spPr>
          <a:xfrm>
            <a:off x="5984175" y="4901994"/>
            <a:ext cx="1981200" cy="183515"/>
          </a:xfrm>
          <a:prstGeom prst="rect">
            <a:avLst/>
          </a:prstGeom>
        </p:spPr>
        <p:txBody>
          <a:bodyPr wrap="square" anchor="ctr">
            <a:spAutoFit/>
          </a:bodyPr>
          <a:lstStyle/>
          <a:p>
            <a:pPr algn="r" defTabSz="609600"/>
            <a:r>
              <a:rPr lang="zh-CN" altLang="en-US" sz="600" dirty="0">
                <a:solidFill>
                  <a:srgbClr val="FFFFFF">
                    <a:lumMod val="85000"/>
                  </a:srgbClr>
                </a:solidFill>
                <a:latin typeface="微软雅黑" panose="020B0503020204020204" charset="-122"/>
                <a:ea typeface="微软雅黑" panose="020B0503020204020204" charset="-122"/>
              </a:rPr>
              <a:t>版权所有 </a:t>
            </a:r>
            <a:r>
              <a:rPr lang="en-US" altLang="zh-CN" sz="600" dirty="0">
                <a:solidFill>
                  <a:srgbClr val="FFFFFF">
                    <a:lumMod val="85000"/>
                  </a:srgbClr>
                </a:solidFill>
                <a:latin typeface="微软雅黑" panose="020B0503020204020204" charset="-122"/>
                <a:ea typeface="微软雅黑" panose="020B0503020204020204" charset="-122"/>
              </a:rPr>
              <a:t>©1993-2017  </a:t>
            </a:r>
            <a:r>
              <a:rPr lang="zh-CN" altLang="en-US" sz="600" dirty="0">
                <a:solidFill>
                  <a:srgbClr val="FFFFFF">
                    <a:lumMod val="85000"/>
                  </a:srgbClr>
                </a:solidFill>
                <a:latin typeface="微软雅黑" panose="020B0503020204020204" charset="-122"/>
                <a:ea typeface="微软雅黑" panose="020B0503020204020204" charset="-122"/>
              </a:rPr>
              <a:t>金蝶国际软件集团有限公司</a:t>
            </a:r>
          </a:p>
        </p:txBody>
      </p:sp>
    </p:spTree>
    <p:extLst>
      <p:ext uri="{BB962C8B-B14F-4D97-AF65-F5344CB8AC3E}">
        <p14:creationId xmlns:p14="http://schemas.microsoft.com/office/powerpoint/2010/main" val="2720865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rgbClr val="1771EA"/>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chemeClr val="bg1"/>
                </a:solidFill>
                <a:latin typeface="Microsoft YaHei" charset="-122"/>
                <a:ea typeface="Microsoft YaHei" charset="-122"/>
                <a:cs typeface="Microsoft YaHei" charset="-122"/>
              </a:defRPr>
            </a:lvl1pPr>
            <a:lvl2pPr marL="173038" indent="-119063">
              <a:defRPr sz="1200">
                <a:solidFill>
                  <a:schemeClr val="bg1"/>
                </a:solidFill>
                <a:latin typeface="Microsoft YaHei" charset="-122"/>
                <a:ea typeface="Microsoft YaHei" charset="-122"/>
                <a:cs typeface="Microsoft YaHei" charset="-122"/>
              </a:defRPr>
            </a:lvl2pPr>
            <a:lvl3pPr marL="368300" indent="-153988">
              <a:defRPr sz="1200">
                <a:solidFill>
                  <a:schemeClr val="bg1"/>
                </a:solidFill>
                <a:latin typeface="Microsoft YaHei" charset="-122"/>
                <a:ea typeface="Microsoft YaHei" charset="-122"/>
                <a:cs typeface="Microsoft YaHei" charset="-122"/>
              </a:defRPr>
            </a:lvl3pPr>
            <a:lvl4pPr marL="533400" indent="-123825">
              <a:tabLst/>
              <a:defRPr sz="1200">
                <a:solidFill>
                  <a:schemeClr val="bg1"/>
                </a:solidFill>
                <a:latin typeface="Microsoft YaHei" charset="-122"/>
                <a:ea typeface="Microsoft YaHei" charset="-122"/>
                <a:cs typeface="Microsoft YaHei" charset="-122"/>
              </a:defRPr>
            </a:lvl4pPr>
            <a:lvl5pPr marL="730250" indent="-160338">
              <a:defRPr sz="1200">
                <a:solidFill>
                  <a:schemeClr val="bg1"/>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
        <p:nvSpPr>
          <p:cNvPr id="11" name="Rectangle 2"/>
          <p:cNvSpPr>
            <a:spLocks noGrp="1" noChangeArrowheads="1"/>
          </p:cNvSpPr>
          <p:nvPr>
            <p:ph type="title" hasCustomPrompt="1"/>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defRPr sz="1600"/>
            </a:lvl1pPr>
          </a:lstStyle>
          <a:p>
            <a:r>
              <a:rPr kumimoji="1" lang="zh-CN" altLang="en-US" sz="2400" dirty="0">
                <a:solidFill>
                  <a:srgbClr val="FFC000"/>
                </a:solidFill>
                <a:latin typeface="Microsoft YaHei" charset="-122"/>
                <a:ea typeface="Microsoft YaHei" charset="-122"/>
              </a:rPr>
              <a:t>单击此处编辑标题</a:t>
            </a:r>
            <a:br>
              <a:rPr lang="zh-CN" altLang="en-US" sz="2400" dirty="0">
                <a:solidFill>
                  <a:schemeClr val="bg1"/>
                </a:solidFill>
                <a:latin typeface="微软雅黑" panose="020B0503020204020204" pitchFamily="34" charset="-122"/>
                <a:ea typeface="微软雅黑" panose="020B0503020204020204" pitchFamily="34" charset="-122"/>
              </a:rPr>
            </a:br>
            <a:r>
              <a:rPr kumimoji="1" lang="zh-CN" altLang="en-US" sz="2400" dirty="0">
                <a:solidFill>
                  <a:schemeClr val="bg1"/>
                </a:solidFill>
              </a:rPr>
              <a:t> </a:t>
            </a:r>
            <a:br>
              <a:rPr kumimoji="1" lang="en-US" altLang="zh-CN" sz="2400" dirty="0">
                <a:solidFill>
                  <a:schemeClr val="bg1"/>
                </a:solidFill>
              </a:rPr>
            </a:br>
            <a:br>
              <a:rPr lang="en-US" altLang="zh-CN" sz="2400" dirty="0">
                <a:solidFill>
                  <a:schemeClr val="bg1"/>
                </a:solidFill>
                <a:latin typeface="微软雅黑" panose="020B0503020204020204" pitchFamily="34" charset="-122"/>
                <a:ea typeface="微软雅黑" panose="020B0503020204020204" pitchFamily="34" charset="-122"/>
              </a:rPr>
            </a:br>
            <a:endParaRPr kumimoji="1" lang="en-US" altLang="zh-CN" sz="2400" dirty="0">
              <a:solidFill>
                <a:schemeClr val="bg1"/>
              </a:solidFill>
            </a:endParaRPr>
          </a:p>
        </p:txBody>
      </p:sp>
    </p:spTree>
    <p:extLst>
      <p:ext uri="{BB962C8B-B14F-4D97-AF65-F5344CB8AC3E}">
        <p14:creationId xmlns:p14="http://schemas.microsoft.com/office/powerpoint/2010/main" val="2486824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9F55FB"/>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4172152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mparison">
    <p:bg>
      <p:bgPr>
        <a:solidFill>
          <a:srgbClr val="24BEBC"/>
        </a:solidFill>
        <a:effectLst/>
      </p:bgPr>
    </p:bg>
    <p:spTree>
      <p:nvGrpSpPr>
        <p:cNvPr id="1" name=""/>
        <p:cNvGrpSpPr/>
        <p:nvPr/>
      </p:nvGrpSpPr>
      <p:grpSpPr>
        <a:xfrm>
          <a:off x="0" y="0"/>
          <a:ext cx="0" cy="0"/>
          <a:chOff x="0" y="0"/>
          <a:chExt cx="0" cy="0"/>
        </a:xfrm>
      </p:grpSpPr>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6"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2926204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omparison">
    <p:bg>
      <p:bgPr>
        <a:solidFill>
          <a:srgbClr val="24215F"/>
        </a:solidFill>
        <a:effectLst/>
      </p:bgPr>
    </p:bg>
    <p:spTree>
      <p:nvGrpSpPr>
        <p:cNvPr id="1" name=""/>
        <p:cNvGrpSpPr/>
        <p:nvPr/>
      </p:nvGrpSpPr>
      <p:grpSpPr>
        <a:xfrm>
          <a:off x="0" y="0"/>
          <a:ext cx="0" cy="0"/>
          <a:chOff x="0" y="0"/>
          <a:chExt cx="0" cy="0"/>
        </a:xfrm>
      </p:grpSpPr>
      <p:sp>
        <p:nvSpPr>
          <p:cNvPr id="9" name="Title 1"/>
          <p:cNvSpPr>
            <a:spLocks noGrp="1"/>
          </p:cNvSpPr>
          <p:nvPr>
            <p:ph type="title"/>
          </p:nvPr>
        </p:nvSpPr>
        <p:spPr>
          <a:xfrm>
            <a:off x="443869" y="222590"/>
            <a:ext cx="8403269" cy="525528"/>
          </a:xfrm>
        </p:spPr>
        <p:txBody>
          <a:bodyPr/>
          <a:lstStyle>
            <a:lvl1pPr>
              <a:defRPr baseline="0">
                <a:solidFill>
                  <a:srgbClr val="FFFFFF"/>
                </a:solidFill>
                <a:latin typeface="Microsoft YaHei" charset="-122"/>
                <a:ea typeface="Microsoft YaHei" charset="-122"/>
                <a:cs typeface="Microsoft YaHei" charset="-122"/>
              </a:defRPr>
            </a:lvl1pPr>
          </a:lstStyle>
          <a:p>
            <a:r>
              <a:rPr lang="zh-CN" altLang="en-US" dirty="0"/>
              <a:t>单击此处编辑母版标题样式</a:t>
            </a:r>
            <a:endParaRPr lang="en-US" dirty="0"/>
          </a:p>
        </p:txBody>
      </p:sp>
      <p:sp>
        <p:nvSpPr>
          <p:cNvPr id="10" name="Rectangle 9"/>
          <p:cNvSpPr/>
          <p:nvPr userDrawn="1"/>
        </p:nvSpPr>
        <p:spPr>
          <a:xfrm>
            <a:off x="1" y="4735041"/>
            <a:ext cx="9143999" cy="408459"/>
          </a:xfrm>
          <a:prstGeom prst="rect">
            <a:avLst/>
          </a:prstGeom>
          <a:solidFill>
            <a:srgbClr val="24215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71EA"/>
              </a:solidFill>
            </a:endParaRPr>
          </a:p>
        </p:txBody>
      </p:sp>
      <p:sp>
        <p:nvSpPr>
          <p:cNvPr id="11" name="Text Box 5"/>
          <p:cNvSpPr txBox="1">
            <a:spLocks noChangeArrowheads="1"/>
          </p:cNvSpPr>
          <p:nvPr userDrawn="1"/>
        </p:nvSpPr>
        <p:spPr bwMode="auto">
          <a:xfrm>
            <a:off x="443869" y="4926457"/>
            <a:ext cx="230187"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charset="0"/>
                <a:ea typeface="宋体" charset="0"/>
                <a:cs typeface="宋体" charset="0"/>
              </a:defRPr>
            </a:lvl1pPr>
            <a:lvl2pPr marL="742950" indent="-285750" eaLnBrk="0" hangingPunct="0">
              <a:defRPr kumimoji="1" sz="2400">
                <a:solidFill>
                  <a:schemeClr val="tx1"/>
                </a:solidFill>
                <a:latin typeface="宋体" charset="0"/>
                <a:ea typeface="宋体" charset="0"/>
              </a:defRPr>
            </a:lvl2pPr>
            <a:lvl3pPr marL="1143000" indent="-228600" eaLnBrk="0" hangingPunct="0">
              <a:defRPr kumimoji="1" sz="2400">
                <a:solidFill>
                  <a:schemeClr val="tx1"/>
                </a:solidFill>
                <a:latin typeface="宋体" charset="0"/>
                <a:ea typeface="宋体" charset="0"/>
              </a:defRPr>
            </a:lvl3pPr>
            <a:lvl4pPr marL="1600200" indent="-228600" eaLnBrk="0" hangingPunct="0">
              <a:defRPr kumimoji="1" sz="2400">
                <a:solidFill>
                  <a:schemeClr val="tx1"/>
                </a:solidFill>
                <a:latin typeface="宋体" charset="0"/>
                <a:ea typeface="宋体" charset="0"/>
              </a:defRPr>
            </a:lvl4pPr>
            <a:lvl5pPr marL="2057400" indent="-228600" eaLnBrk="0" hangingPunct="0">
              <a:defRPr kumimoji="1" sz="2400">
                <a:solidFill>
                  <a:schemeClr val="tx1"/>
                </a:solidFill>
                <a:latin typeface="宋体" charset="0"/>
                <a:ea typeface="宋体" charset="0"/>
              </a:defRPr>
            </a:lvl5pPr>
            <a:lvl6pPr marL="2514600" indent="-228600" eaLnBrk="0" fontAlgn="base" hangingPunct="0">
              <a:spcBef>
                <a:spcPct val="0"/>
              </a:spcBef>
              <a:spcAft>
                <a:spcPct val="0"/>
              </a:spcAft>
              <a:defRPr kumimoji="1" sz="2400">
                <a:solidFill>
                  <a:schemeClr val="tx1"/>
                </a:solidFill>
                <a:latin typeface="宋体" charset="0"/>
                <a:ea typeface="宋体" charset="0"/>
              </a:defRPr>
            </a:lvl6pPr>
            <a:lvl7pPr marL="2971800" indent="-228600" eaLnBrk="0" fontAlgn="base" hangingPunct="0">
              <a:spcBef>
                <a:spcPct val="0"/>
              </a:spcBef>
              <a:spcAft>
                <a:spcPct val="0"/>
              </a:spcAft>
              <a:defRPr kumimoji="1" sz="2400">
                <a:solidFill>
                  <a:schemeClr val="tx1"/>
                </a:solidFill>
                <a:latin typeface="宋体" charset="0"/>
                <a:ea typeface="宋体" charset="0"/>
              </a:defRPr>
            </a:lvl7pPr>
            <a:lvl8pPr marL="3429000" indent="-228600" eaLnBrk="0" fontAlgn="base" hangingPunct="0">
              <a:spcBef>
                <a:spcPct val="0"/>
              </a:spcBef>
              <a:spcAft>
                <a:spcPct val="0"/>
              </a:spcAft>
              <a:defRPr kumimoji="1" sz="2400">
                <a:solidFill>
                  <a:schemeClr val="tx1"/>
                </a:solidFill>
                <a:latin typeface="宋体" charset="0"/>
                <a:ea typeface="宋体" charset="0"/>
              </a:defRPr>
            </a:lvl8pPr>
            <a:lvl9pPr marL="3886200" indent="-228600" eaLnBrk="0" fontAlgn="base" hangingPunct="0">
              <a:spcBef>
                <a:spcPct val="0"/>
              </a:spcBef>
              <a:spcAft>
                <a:spcPct val="0"/>
              </a:spcAft>
              <a:defRPr kumimoji="1" sz="2400">
                <a:solidFill>
                  <a:schemeClr val="tx1"/>
                </a:solidFill>
                <a:latin typeface="宋体" charset="0"/>
                <a:ea typeface="宋体" charset="0"/>
              </a:defRPr>
            </a:lvl9pPr>
          </a:lstStyle>
          <a:p>
            <a:pPr algn="l">
              <a:spcBef>
                <a:spcPct val="50000"/>
              </a:spcBef>
              <a:defRPr/>
            </a:pPr>
            <a:fld id="{046AD7C7-DE3F-5E43-A3A8-CA80750AE375}" type="slidenum">
              <a:rPr kumimoji="0" lang="en-US" altLang="zh-CN" sz="800" smtClean="0">
                <a:solidFill>
                  <a:schemeClr val="bg1"/>
                </a:solidFill>
                <a:latin typeface="Arial"/>
                <a:cs typeface="Arial"/>
              </a:rPr>
              <a:pPr algn="l">
                <a:spcBef>
                  <a:spcPct val="50000"/>
                </a:spcBef>
                <a:defRPr/>
              </a:pPr>
              <a:t>‹#›</a:t>
            </a:fld>
            <a:endParaRPr kumimoji="0" lang="en-US" altLang="zh-CN" sz="800" dirty="0">
              <a:solidFill>
                <a:schemeClr val="bg1"/>
              </a:solidFill>
              <a:latin typeface="Arial"/>
              <a:cs typeface="Arial"/>
            </a:endParaRPr>
          </a:p>
        </p:txBody>
      </p:sp>
      <p:sp>
        <p:nvSpPr>
          <p:cNvPr id="7" name="Content Placeholder 5"/>
          <p:cNvSpPr>
            <a:spLocks noGrp="1"/>
          </p:cNvSpPr>
          <p:nvPr>
            <p:ph sz="quarter" idx="12"/>
          </p:nvPr>
        </p:nvSpPr>
        <p:spPr>
          <a:xfrm>
            <a:off x="443869" y="1079506"/>
            <a:ext cx="8404856" cy="3667649"/>
          </a:xfrm>
        </p:spPr>
        <p:txBody>
          <a:bodyPr/>
          <a:lstStyle>
            <a:lvl1pPr>
              <a:spcBef>
                <a:spcPts val="1000"/>
              </a:spcBef>
              <a:defRPr sz="1200" baseline="0">
                <a:solidFill>
                  <a:srgbClr val="FFFFFF"/>
                </a:solidFill>
                <a:latin typeface="Microsoft YaHei" charset="-122"/>
                <a:ea typeface="Microsoft YaHei" charset="-122"/>
                <a:cs typeface="Microsoft YaHei" charset="-122"/>
              </a:defRPr>
            </a:lvl1pPr>
            <a:lvl2pPr marL="173038" indent="-119063">
              <a:defRPr sz="1200">
                <a:solidFill>
                  <a:srgbClr val="FFFFFF"/>
                </a:solidFill>
                <a:latin typeface="Microsoft YaHei" charset="-122"/>
                <a:ea typeface="Microsoft YaHei" charset="-122"/>
                <a:cs typeface="Microsoft YaHei" charset="-122"/>
              </a:defRPr>
            </a:lvl2pPr>
            <a:lvl3pPr marL="368300" indent="-153988">
              <a:defRPr sz="1200">
                <a:solidFill>
                  <a:srgbClr val="FFFFFF"/>
                </a:solidFill>
                <a:latin typeface="Microsoft YaHei" charset="-122"/>
                <a:ea typeface="Microsoft YaHei" charset="-122"/>
                <a:cs typeface="Microsoft YaHei" charset="-122"/>
              </a:defRPr>
            </a:lvl3pPr>
            <a:lvl4pPr marL="533400" indent="-123825">
              <a:tabLst/>
              <a:defRPr sz="1200">
                <a:solidFill>
                  <a:srgbClr val="FFFFFF"/>
                </a:solidFill>
                <a:latin typeface="Microsoft YaHei" charset="-122"/>
                <a:ea typeface="Microsoft YaHei" charset="-122"/>
                <a:cs typeface="Microsoft YaHei" charset="-122"/>
              </a:defRPr>
            </a:lvl4pPr>
            <a:lvl5pPr marL="730250" indent="-160338">
              <a:defRPr sz="1200">
                <a:solidFill>
                  <a:srgbClr val="FFFFFF"/>
                </a:solidFill>
                <a:latin typeface="Microsoft YaHei" charset="-122"/>
                <a:ea typeface="Microsoft YaHei" charset="-122"/>
                <a:cs typeface="Microsoft YaHei"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1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3324480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mparison">
    <p:bg>
      <p:bgPr>
        <a:solidFill>
          <a:srgbClr val="1771EA"/>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43869" y="287867"/>
            <a:ext cx="8417186" cy="4466696"/>
          </a:xfrm>
        </p:spPr>
        <p:txBody>
          <a:bodyPr/>
          <a:lstStyle>
            <a:lvl1pPr>
              <a:defRPr sz="4900" baseline="0">
                <a:solidFill>
                  <a:schemeClr val="bg1"/>
                </a:solidFill>
                <a:latin typeface="Microsoft YaHei" charset="-122"/>
                <a:ea typeface="Microsoft YaHei" charset="-122"/>
                <a:cs typeface="Microsoft YaHei" charset="-122"/>
              </a:defRPr>
            </a:lvl1pPr>
          </a:lstStyle>
          <a:p>
            <a:r>
              <a:rPr lang="zh-CN" altLang="en-US" dirty="0"/>
              <a:t>单击此处</a:t>
            </a:r>
            <a:br>
              <a:rPr lang="en-US" altLang="zh-CN" dirty="0"/>
            </a:br>
            <a:r>
              <a:rPr lang="zh-CN" altLang="en-US" dirty="0"/>
              <a:t>可更改模板标题</a:t>
            </a:r>
            <a:br>
              <a:rPr lang="en-US" altLang="zh-CN" dirty="0"/>
            </a:br>
            <a:r>
              <a:rPr lang="zh-CN" altLang="en-US" dirty="0"/>
              <a:t>中的文字</a:t>
            </a:r>
            <a:endParaRPr lang="en-US" dirty="0"/>
          </a:p>
        </p:txBody>
      </p:sp>
      <p:pic>
        <p:nvPicPr>
          <p:cNvPr id="4" name="图片 3"/>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5"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Tree>
    <p:extLst>
      <p:ext uri="{BB962C8B-B14F-4D97-AF65-F5344CB8AC3E}">
        <p14:creationId xmlns:p14="http://schemas.microsoft.com/office/powerpoint/2010/main" val="125099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mparison">
    <p:bg>
      <p:bgPr>
        <a:solidFill>
          <a:srgbClr val="1771EA"/>
        </a:solid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
        <p:nvSpPr>
          <p:cNvPr id="5"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sp>
        <p:nvSpPr>
          <p:cNvPr id="8" name="Rectangle 2"/>
          <p:cNvSpPr>
            <a:spLocks noGrp="1" noChangeArrowheads="1"/>
          </p:cNvSpPr>
          <p:nvPr>
            <p:ph type="title" hasCustomPrompt="1"/>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defRPr sz="1600">
                <a:solidFill>
                  <a:schemeClr val="bg1"/>
                </a:solidFill>
              </a:defRPr>
            </a:lvl1pPr>
          </a:lstStyle>
          <a:p>
            <a:r>
              <a:rPr lang="zh-CN" altLang="en-US" sz="2400" b="1" dirty="0"/>
              <a:t>小标题</a:t>
            </a:r>
            <a:br>
              <a:rPr lang="en-US" altLang="zh-CN" sz="3600" b="0" dirty="0"/>
            </a:br>
            <a:r>
              <a:rPr kumimoji="1" lang="zh-CN" altLang="en-US" sz="4400" dirty="0">
                <a:solidFill>
                  <a:srgbClr val="FFC000"/>
                </a:solidFill>
              </a:rPr>
              <a:t>单击此处</a:t>
            </a:r>
            <a:br>
              <a:rPr kumimoji="1" lang="zh-CN" altLang="en-US" sz="4400" dirty="0">
                <a:solidFill>
                  <a:srgbClr val="FFC000"/>
                </a:solidFill>
              </a:rPr>
            </a:br>
            <a:r>
              <a:rPr kumimoji="1" lang="zh-CN" altLang="en-US" sz="4400" dirty="0">
                <a:solidFill>
                  <a:srgbClr val="FFC000"/>
                </a:solidFill>
              </a:rPr>
              <a:t>可更改模板标题</a:t>
            </a:r>
            <a:br>
              <a:rPr kumimoji="1" lang="zh-CN" altLang="en-US" sz="4400" dirty="0">
                <a:solidFill>
                  <a:srgbClr val="FFC000"/>
                </a:solidFill>
              </a:rPr>
            </a:br>
            <a:r>
              <a:rPr kumimoji="1" lang="zh-CN" altLang="en-US" sz="4400" dirty="0">
                <a:solidFill>
                  <a:srgbClr val="FFC000"/>
                </a:solidFill>
              </a:rPr>
              <a:t>中的文字</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wo Content">
    <p:bg>
      <p:bgPr>
        <a:solidFill>
          <a:srgbClr val="1771EB"/>
        </a:solidFill>
        <a:effectLst/>
      </p:bgPr>
    </p:bg>
    <p:spTree>
      <p:nvGrpSpPr>
        <p:cNvPr id="1" name=""/>
        <p:cNvGrpSpPr/>
        <p:nvPr/>
      </p:nvGrpSpPr>
      <p:grpSpPr>
        <a:xfrm>
          <a:off x="0" y="0"/>
          <a:ext cx="0" cy="0"/>
          <a:chOff x="0" y="0"/>
          <a:chExt cx="0" cy="0"/>
        </a:xfrm>
      </p:grpSpPr>
      <p:grpSp>
        <p:nvGrpSpPr>
          <p:cNvPr id="11" name="Group 10"/>
          <p:cNvGrpSpPr/>
          <p:nvPr userDrawn="1"/>
        </p:nvGrpSpPr>
        <p:grpSpPr>
          <a:xfrm>
            <a:off x="-201085" y="208515"/>
            <a:ext cx="136829" cy="4388332"/>
            <a:chOff x="-279703" y="208515"/>
            <a:chExt cx="243417" cy="4388332"/>
          </a:xfrm>
        </p:grpSpPr>
        <p:cxnSp>
          <p:nvCxnSpPr>
            <p:cNvPr id="19" name="Straight Connector 18"/>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3" name="Group 12"/>
            <p:cNvGrpSpPr/>
            <p:nvPr userDrawn="1"/>
          </p:nvGrpSpPr>
          <p:grpSpPr>
            <a:xfrm>
              <a:off x="-279703" y="4254803"/>
              <a:ext cx="243417" cy="342044"/>
              <a:chOff x="-243418" y="1063625"/>
              <a:chExt cx="243417" cy="342044"/>
            </a:xfrm>
          </p:grpSpPr>
          <p:cxnSp>
            <p:nvCxnSpPr>
              <p:cNvPr id="17" name="Straight Connector 16"/>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14" name="Group 13"/>
            <p:cNvGrpSpPr/>
            <p:nvPr userDrawn="1"/>
          </p:nvGrpSpPr>
          <p:grpSpPr>
            <a:xfrm>
              <a:off x="-279703" y="208515"/>
              <a:ext cx="243417" cy="864155"/>
              <a:chOff x="-243418" y="1063625"/>
              <a:chExt cx="243417" cy="864155"/>
            </a:xfrm>
          </p:grpSpPr>
          <p:cxnSp>
            <p:nvCxnSpPr>
              <p:cNvPr id="15" name="Straight Connector 14"/>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24" name="Content Placeholder 5"/>
          <p:cNvSpPr>
            <a:spLocks noGrp="1"/>
          </p:cNvSpPr>
          <p:nvPr>
            <p:ph sz="quarter" idx="12" hasCustomPrompt="1"/>
          </p:nvPr>
        </p:nvSpPr>
        <p:spPr>
          <a:xfrm>
            <a:off x="443869" y="777932"/>
            <a:ext cx="8404856" cy="3878735"/>
          </a:xfrm>
        </p:spPr>
        <p:txBody>
          <a:bodyPr/>
          <a:lstStyle>
            <a:lvl1pPr>
              <a:spcBef>
                <a:spcPts val="1000"/>
              </a:spcBef>
              <a:defRPr sz="1200" baseline="0">
                <a:solidFill>
                  <a:schemeClr val="bg1"/>
                </a:solidFill>
                <a:latin typeface="Microsoft YaHei" charset="-122"/>
                <a:ea typeface="Microsoft YaHei" charset="-122"/>
                <a:cs typeface="Microsoft YaHei" charset="-122"/>
              </a:defRPr>
            </a:lvl1pPr>
            <a:lvl2pPr marL="173038" indent="-119063">
              <a:defRPr sz="1200">
                <a:solidFill>
                  <a:srgbClr val="646464"/>
                </a:solidFill>
                <a:latin typeface="Microsoft YaHei" charset="-122"/>
                <a:ea typeface="Microsoft YaHei" charset="-122"/>
                <a:cs typeface="Microsoft YaHei" charset="-122"/>
              </a:defRPr>
            </a:lvl2pPr>
            <a:lvl3pPr marL="368300" indent="-153988">
              <a:defRPr sz="1200">
                <a:solidFill>
                  <a:srgbClr val="646464"/>
                </a:solidFill>
                <a:latin typeface="Microsoft YaHei" charset="-122"/>
                <a:ea typeface="Microsoft YaHei" charset="-122"/>
                <a:cs typeface="Microsoft YaHei" charset="-122"/>
              </a:defRPr>
            </a:lvl3pPr>
            <a:lvl4pPr marL="533400" indent="-123825">
              <a:tabLst/>
              <a:defRPr sz="1200">
                <a:solidFill>
                  <a:srgbClr val="646464"/>
                </a:solidFill>
                <a:latin typeface="Microsoft YaHei" charset="-122"/>
                <a:ea typeface="Microsoft YaHei" charset="-122"/>
                <a:cs typeface="Microsoft YaHei" charset="-122"/>
              </a:defRPr>
            </a:lvl4pPr>
            <a:lvl5pPr marL="730250" indent="-160338">
              <a:defRPr sz="1200">
                <a:solidFill>
                  <a:srgbClr val="646464"/>
                </a:solidFill>
                <a:latin typeface="Microsoft YaHei" charset="-122"/>
                <a:ea typeface="Microsoft YaHei" charset="-122"/>
                <a:cs typeface="Microsoft YaHei" charset="-122"/>
              </a:defRPr>
            </a:lvl5pPr>
          </a:lstStyle>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没有金蝶软件国际软件集团有限公司的特别许可，任何人不能以任何形式或为任何目的复制或传播本文档的任何部分。本文档中包含的信息如有更改，恕不另行通知。</a:t>
            </a:r>
            <a:endParaRPr lang="en-US" altLang="zh-CN" sz="1050" dirty="0">
              <a:solidFill>
                <a:schemeClr val="tx1">
                  <a:lumMod val="65000"/>
                  <a:lumOff val="35000"/>
                </a:schemeClr>
              </a:solidFill>
              <a:latin typeface="微软雅黑" pitchFamily="34" charset="-122"/>
              <a:ea typeface="微软雅黑" pitchFamily="34" charset="-122"/>
            </a:endParaRPr>
          </a:p>
          <a:p>
            <a:pPr>
              <a:spcBef>
                <a:spcPts val="500"/>
              </a:spcBef>
              <a:defRPr/>
            </a:pPr>
            <a:endParaRPr lang="en-US" altLang="zh-CN" sz="1050" dirty="0">
              <a:solidFill>
                <a:schemeClr val="tx1">
                  <a:lumMod val="65000"/>
                  <a:lumOff val="35000"/>
                </a:schemeClr>
              </a:solidFill>
              <a:latin typeface="微软雅黑" pitchFamily="34" charset="-122"/>
              <a:ea typeface="微软雅黑" pitchFamily="34" charset="-122"/>
            </a:endParaRPr>
          </a:p>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由金蝶软件（中国）有限公司和其分销商所销售的某些软件产品包含有其它软件供应商版权所有的软件组件。</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Microsoft®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WINDOWS®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NT®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EXCEL®</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Word®</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PowerPoint®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SQL Server® </a:t>
            </a:r>
            <a:r>
              <a:rPr lang="zh-CN" altLang="en-US" sz="1050" dirty="0">
                <a:solidFill>
                  <a:schemeClr val="tx1">
                    <a:lumMod val="65000"/>
                    <a:lumOff val="35000"/>
                  </a:schemeClr>
                </a:solidFill>
                <a:latin typeface="微软雅黑" pitchFamily="34" charset="-122"/>
                <a:ea typeface="微软雅黑" pitchFamily="34" charset="-122"/>
              </a:rPr>
              <a:t>是微软公司的注册商标。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IBM®</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DB2®</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DB2 </a:t>
            </a:r>
            <a:r>
              <a:rPr lang="zh-CN" altLang="en-US" sz="1050" dirty="0">
                <a:solidFill>
                  <a:schemeClr val="tx1">
                    <a:lumMod val="65000"/>
                    <a:lumOff val="35000"/>
                  </a:schemeClr>
                </a:solidFill>
                <a:latin typeface="微软雅黑" pitchFamily="34" charset="-122"/>
                <a:ea typeface="微软雅黑" pitchFamily="34" charset="-122"/>
              </a:rPr>
              <a:t>通用数据库、</a:t>
            </a:r>
            <a:r>
              <a:rPr lang="en-US" altLang="zh-CN" sz="1050" dirty="0">
                <a:solidFill>
                  <a:schemeClr val="tx1">
                    <a:lumMod val="65000"/>
                    <a:lumOff val="35000"/>
                  </a:schemeClr>
                </a:solidFill>
                <a:latin typeface="微软雅黑" pitchFamily="34" charset="-122"/>
                <a:ea typeface="微软雅黑" pitchFamily="34" charset="-122"/>
              </a:rPr>
              <a:t>OS/2®</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Parallel </a:t>
            </a:r>
            <a:r>
              <a:rPr lang="en-US" altLang="zh-CN" sz="1050" dirty="0" err="1">
                <a:solidFill>
                  <a:schemeClr val="tx1">
                    <a:lumMod val="65000"/>
                    <a:lumOff val="35000"/>
                  </a:schemeClr>
                </a:solidFill>
                <a:latin typeface="微软雅黑" pitchFamily="34" charset="-122"/>
                <a:ea typeface="微软雅黑" pitchFamily="34" charset="-122"/>
              </a:rPr>
              <a:t>Sysplex</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MVS/ESA</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AIX®</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S/390®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AS/400®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OS/390®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OS/400®</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pSeries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xSeries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zSeries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z/OS</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AFP</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Intelligent Miner</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WebSphere®</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Netfinity</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Tivoli®</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Informix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Informix® </a:t>
            </a:r>
            <a:r>
              <a:rPr lang="zh-CN" altLang="en-US" sz="1050" dirty="0">
                <a:solidFill>
                  <a:schemeClr val="tx1">
                    <a:lumMod val="65000"/>
                    <a:lumOff val="35000"/>
                  </a:schemeClr>
                </a:solidFill>
                <a:latin typeface="微软雅黑" pitchFamily="34" charset="-122"/>
                <a:ea typeface="微软雅黑" pitchFamily="34" charset="-122"/>
              </a:rPr>
              <a:t>动态</a:t>
            </a:r>
            <a:r>
              <a:rPr lang="en-US" altLang="zh-CN" sz="1050" dirty="0" err="1">
                <a:solidFill>
                  <a:schemeClr val="tx1">
                    <a:lumMod val="65000"/>
                    <a:lumOff val="35000"/>
                  </a:schemeClr>
                </a:solidFill>
                <a:latin typeface="微软雅黑" pitchFamily="34" charset="-122"/>
                <a:ea typeface="微软雅黑" pitchFamily="34" charset="-122"/>
              </a:rPr>
              <a:t>ServerTM</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是国际商业机器公司在美国或其他公司的商标。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ORACLE®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ORACLE </a:t>
            </a:r>
            <a:r>
              <a:rPr lang="zh-CN" altLang="en-US" sz="1050" dirty="0">
                <a:solidFill>
                  <a:schemeClr val="tx1">
                    <a:lumMod val="65000"/>
                    <a:lumOff val="35000"/>
                  </a:schemeClr>
                </a:solidFill>
                <a:latin typeface="微软雅黑" pitchFamily="34" charset="-122"/>
                <a:ea typeface="微软雅黑" pitchFamily="34" charset="-122"/>
              </a:rPr>
              <a:t>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UNIX®</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UNIX INTERNATIONAL CO.,LIMTED</a:t>
            </a:r>
            <a:r>
              <a:rPr lang="zh-CN" altLang="en-US" sz="1050" dirty="0">
                <a:solidFill>
                  <a:schemeClr val="tx1">
                    <a:lumMod val="65000"/>
                    <a:lumOff val="35000"/>
                  </a:schemeClr>
                </a:solidFill>
                <a:latin typeface="微软雅黑" pitchFamily="34" charset="-122"/>
                <a:ea typeface="微软雅黑" pitchFamily="34" charset="-122"/>
              </a:rPr>
              <a:t>的注册商标、</a:t>
            </a:r>
            <a:r>
              <a:rPr lang="en-US" altLang="zh-CN" sz="1050" dirty="0">
                <a:solidFill>
                  <a:schemeClr val="tx1">
                    <a:lumMod val="65000"/>
                    <a:lumOff val="35000"/>
                  </a:schemeClr>
                </a:solidFill>
                <a:latin typeface="微软雅黑" pitchFamily="34" charset="-122"/>
                <a:ea typeface="微软雅黑" pitchFamily="34" charset="-122"/>
              </a:rPr>
              <a:t>OSF/1® </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Motif®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Open Group </a:t>
            </a:r>
            <a:r>
              <a:rPr lang="zh-CN" altLang="en-US" sz="1050" dirty="0">
                <a:solidFill>
                  <a:schemeClr val="tx1">
                    <a:lumMod val="65000"/>
                    <a:lumOff val="35000"/>
                  </a:schemeClr>
                </a:solidFill>
                <a:latin typeface="微软雅黑" pitchFamily="34" charset="-122"/>
                <a:ea typeface="微软雅黑" pitchFamily="34" charset="-122"/>
              </a:rPr>
              <a:t>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Citrix®</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Citrix </a:t>
            </a:r>
            <a:r>
              <a:rPr lang="zh-CN" altLang="en-US" sz="1050" dirty="0">
                <a:solidFill>
                  <a:schemeClr val="tx1">
                    <a:lumMod val="65000"/>
                    <a:lumOff val="35000"/>
                  </a:schemeClr>
                </a:solidFill>
                <a:latin typeface="微软雅黑" pitchFamily="34" charset="-122"/>
                <a:ea typeface="微软雅黑" pitchFamily="34" charset="-122"/>
              </a:rPr>
              <a:t>徽标、</a:t>
            </a:r>
            <a:r>
              <a:rPr lang="en-US" altLang="zh-CN" sz="1050" dirty="0">
                <a:solidFill>
                  <a:schemeClr val="tx1">
                    <a:lumMod val="65000"/>
                    <a:lumOff val="35000"/>
                  </a:schemeClr>
                </a:solidFill>
                <a:latin typeface="微软雅黑" pitchFamily="34" charset="-122"/>
                <a:ea typeface="微软雅黑" pitchFamily="34" charset="-122"/>
              </a:rPr>
              <a:t>ICA</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Program Neighborhood®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MetaFrame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WinFrame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VideoFrame</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err="1">
                <a:solidFill>
                  <a:schemeClr val="tx1">
                    <a:lumMod val="65000"/>
                    <a:lumOff val="35000"/>
                  </a:schemeClr>
                </a:solidFill>
                <a:latin typeface="微软雅黑" pitchFamily="34" charset="-122"/>
                <a:ea typeface="微软雅黑" pitchFamily="34" charset="-122"/>
              </a:rPr>
              <a:t>MultiWin</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以及此处引用的</a:t>
            </a:r>
            <a:r>
              <a:rPr lang="en-US" altLang="zh-CN" sz="1050" dirty="0">
                <a:solidFill>
                  <a:schemeClr val="tx1">
                    <a:lumMod val="65000"/>
                    <a:lumOff val="35000"/>
                  </a:schemeClr>
                </a:solidFill>
                <a:latin typeface="微软雅黑" pitchFamily="34" charset="-122"/>
                <a:ea typeface="微软雅黑" pitchFamily="34" charset="-122"/>
              </a:rPr>
              <a:t>Citrix </a:t>
            </a:r>
            <a:r>
              <a:rPr lang="zh-CN" altLang="en-US" sz="1050" dirty="0">
                <a:solidFill>
                  <a:schemeClr val="tx1">
                    <a:lumMod val="65000"/>
                    <a:lumOff val="35000"/>
                  </a:schemeClr>
                </a:solidFill>
                <a:latin typeface="微软雅黑" pitchFamily="34" charset="-122"/>
                <a:ea typeface="微软雅黑" pitchFamily="34" charset="-122"/>
              </a:rPr>
              <a:t>产品名是</a:t>
            </a:r>
            <a:r>
              <a:rPr lang="en-US" altLang="zh-CN" sz="1050" dirty="0">
                <a:solidFill>
                  <a:schemeClr val="tx1">
                    <a:lumMod val="65000"/>
                    <a:lumOff val="35000"/>
                  </a:schemeClr>
                </a:solidFill>
                <a:latin typeface="微软雅黑" pitchFamily="34" charset="-122"/>
                <a:ea typeface="微软雅黑" pitchFamily="34" charset="-122"/>
              </a:rPr>
              <a:t>Citrix Systems </a:t>
            </a:r>
            <a:r>
              <a:rPr lang="zh-CN" altLang="en-US" sz="1050" dirty="0">
                <a:solidFill>
                  <a:schemeClr val="tx1">
                    <a:lumMod val="65000"/>
                    <a:lumOff val="35000"/>
                  </a:schemeClr>
                </a:solidFill>
                <a:latin typeface="微软雅黑" pitchFamily="34" charset="-122"/>
                <a:ea typeface="微软雅黑" pitchFamily="34" charset="-122"/>
              </a:rPr>
              <a:t>公司的商标或注册商标。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HTML</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HATEMOGLU TEKSTIL GIYIM SANAYI VE TICARET A.S.</a:t>
            </a:r>
            <a:r>
              <a:rPr lang="zh-CN" altLang="en-US" sz="1050" dirty="0">
                <a:solidFill>
                  <a:schemeClr val="tx1">
                    <a:lumMod val="65000"/>
                    <a:lumOff val="35000"/>
                  </a:schemeClr>
                </a:solidFill>
                <a:latin typeface="微软雅黑" pitchFamily="34" charset="-122"/>
                <a:ea typeface="微软雅黑" pitchFamily="34" charset="-122"/>
              </a:rPr>
              <a:t>的注册商标，</a:t>
            </a:r>
            <a:r>
              <a:rPr lang="en-US" altLang="zh-CN" sz="1050" dirty="0">
                <a:solidFill>
                  <a:schemeClr val="tx1">
                    <a:lumMod val="65000"/>
                    <a:lumOff val="35000"/>
                  </a:schemeClr>
                </a:solidFill>
                <a:latin typeface="微软雅黑" pitchFamily="34" charset="-122"/>
                <a:ea typeface="微软雅黑" pitchFamily="34" charset="-122"/>
              </a:rPr>
              <a:t>DHTML</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XML</a:t>
            </a:r>
            <a:r>
              <a:rPr lang="zh-CN" altLang="en-US" sz="1050" dirty="0">
                <a:solidFill>
                  <a:schemeClr val="tx1">
                    <a:lumMod val="65000"/>
                    <a:lumOff val="35000"/>
                  </a:schemeClr>
                </a:solidFill>
                <a:latin typeface="微软雅黑" pitchFamily="34" charset="-122"/>
                <a:ea typeface="微软雅黑" pitchFamily="34" charset="-122"/>
              </a:rPr>
              <a:t>和</a:t>
            </a:r>
            <a:r>
              <a:rPr lang="en-US" altLang="zh-CN" sz="1050" dirty="0">
                <a:solidFill>
                  <a:schemeClr val="tx1">
                    <a:lumMod val="65000"/>
                    <a:lumOff val="35000"/>
                  </a:schemeClr>
                </a:solidFill>
                <a:latin typeface="微软雅黑" pitchFamily="34" charset="-122"/>
                <a:ea typeface="微软雅黑" pitchFamily="34" charset="-122"/>
              </a:rPr>
              <a:t>XHTML </a:t>
            </a:r>
            <a:r>
              <a:rPr lang="zh-CN" altLang="en-US" sz="1050" dirty="0">
                <a:solidFill>
                  <a:schemeClr val="tx1">
                    <a:lumMod val="65000"/>
                    <a:lumOff val="35000"/>
                  </a:schemeClr>
                </a:solidFill>
                <a:latin typeface="微软雅黑" pitchFamily="34" charset="-122"/>
                <a:ea typeface="微软雅黑" pitchFamily="34" charset="-122"/>
              </a:rPr>
              <a:t>是</a:t>
            </a:r>
            <a:r>
              <a:rPr lang="en-US" altLang="zh-CN" sz="1050" dirty="0">
                <a:solidFill>
                  <a:schemeClr val="tx1">
                    <a:lumMod val="65000"/>
                    <a:lumOff val="35000"/>
                  </a:schemeClr>
                </a:solidFill>
                <a:latin typeface="微软雅黑" pitchFamily="34" charset="-122"/>
                <a:ea typeface="微软雅黑" pitchFamily="34" charset="-122"/>
              </a:rPr>
              <a:t>W3C®</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World Wide Web </a:t>
            </a:r>
            <a:r>
              <a:rPr lang="zh-CN" altLang="en-US" sz="1050" dirty="0">
                <a:solidFill>
                  <a:schemeClr val="tx1">
                    <a:lumMod val="65000"/>
                    <a:lumOff val="35000"/>
                  </a:schemeClr>
                </a:solidFill>
                <a:latin typeface="微软雅黑" pitchFamily="34" charset="-122"/>
                <a:ea typeface="微软雅黑" pitchFamily="34" charset="-122"/>
              </a:rPr>
              <a:t>协会、计算机科学实验室的商标或注册商标，</a:t>
            </a:r>
            <a:r>
              <a:rPr lang="en-US" altLang="zh-CN" sz="1050" dirty="0" err="1">
                <a:solidFill>
                  <a:schemeClr val="tx1">
                    <a:lumMod val="65000"/>
                    <a:lumOff val="35000"/>
                  </a:schemeClr>
                </a:solidFill>
                <a:latin typeface="微软雅黑" pitchFamily="34" charset="-122"/>
                <a:ea typeface="微软雅黑" pitchFamily="34" charset="-122"/>
              </a:rPr>
              <a:t>PureXML</a:t>
            </a:r>
            <a:r>
              <a:rPr lang="zh-CN" altLang="en-US" sz="1050" dirty="0">
                <a:solidFill>
                  <a:schemeClr val="tx1">
                    <a:lumMod val="65000"/>
                    <a:lumOff val="35000"/>
                  </a:schemeClr>
                </a:solidFill>
                <a:latin typeface="微软雅黑" pitchFamily="34" charset="-122"/>
                <a:ea typeface="微软雅黑" pitchFamily="34" charset="-122"/>
              </a:rPr>
              <a:t>是国际商业机器公司的注册商标。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JAVA® </a:t>
            </a:r>
            <a:r>
              <a:rPr lang="zh-CN" altLang="en-US" sz="1050" dirty="0">
                <a:solidFill>
                  <a:schemeClr val="tx1">
                    <a:lumMod val="65000"/>
                    <a:lumOff val="35000"/>
                  </a:schemeClr>
                </a:solidFill>
                <a:latin typeface="微软雅黑" pitchFamily="34" charset="-122"/>
                <a:ea typeface="微软雅黑" pitchFamily="34" charset="-122"/>
              </a:rPr>
              <a:t>是甲骨文美国有限公司的注册商标。</a:t>
            </a:r>
          </a:p>
          <a:p>
            <a:pPr>
              <a:spcBef>
                <a:spcPts val="500"/>
              </a:spcBef>
              <a:defRPr/>
            </a:pPr>
            <a:r>
              <a:rPr lang="en-US" altLang="zh-CN" sz="1050" dirty="0">
                <a:solidFill>
                  <a:schemeClr val="tx1">
                    <a:lumMod val="65000"/>
                    <a:lumOff val="35000"/>
                  </a:schemeClr>
                </a:solidFill>
                <a:latin typeface="微软雅黑" pitchFamily="34" charset="-122"/>
                <a:ea typeface="微软雅黑" pitchFamily="34" charset="-122"/>
              </a:rPr>
              <a:t>JAVASCRIPT®</a:t>
            </a:r>
            <a:r>
              <a:rPr lang="zh-CN" altLang="en-US" sz="1050" dirty="0">
                <a:solidFill>
                  <a:schemeClr val="tx1">
                    <a:lumMod val="65000"/>
                    <a:lumOff val="35000"/>
                  </a:schemeClr>
                </a:solidFill>
                <a:latin typeface="微软雅黑" pitchFamily="34" charset="-122"/>
                <a:ea typeface="微软雅黑" pitchFamily="34" charset="-122"/>
              </a:rPr>
              <a:t>是甲骨文美国有限公司的注册商标，由其技术开发和实施商</a:t>
            </a:r>
            <a:r>
              <a:rPr lang="en-US" altLang="zh-CN" sz="1050" dirty="0">
                <a:solidFill>
                  <a:schemeClr val="tx1">
                    <a:lumMod val="65000"/>
                    <a:lumOff val="35000"/>
                  </a:schemeClr>
                </a:solidFill>
                <a:latin typeface="微软雅黑" pitchFamily="34" charset="-122"/>
                <a:ea typeface="微软雅黑" pitchFamily="34" charset="-122"/>
              </a:rPr>
              <a:t>Netscape </a:t>
            </a:r>
            <a:r>
              <a:rPr lang="zh-CN" altLang="en-US" sz="1050" dirty="0">
                <a:solidFill>
                  <a:schemeClr val="tx1">
                    <a:lumMod val="65000"/>
                    <a:lumOff val="35000"/>
                  </a:schemeClr>
                </a:solidFill>
                <a:latin typeface="微软雅黑" pitchFamily="34" charset="-122"/>
                <a:ea typeface="微软雅黑" pitchFamily="34" charset="-122"/>
              </a:rPr>
              <a:t>许可使用。</a:t>
            </a:r>
          </a:p>
          <a:p>
            <a:pPr>
              <a:spcBef>
                <a:spcPts val="500"/>
              </a:spcBef>
              <a:defRPr/>
            </a:pPr>
            <a:r>
              <a:rPr lang="en-US" altLang="zh-CN" sz="1050" dirty="0" err="1">
                <a:solidFill>
                  <a:schemeClr val="tx1">
                    <a:lumMod val="65000"/>
                    <a:lumOff val="35000"/>
                  </a:schemeClr>
                </a:solidFill>
                <a:latin typeface="微软雅黑" pitchFamily="34" charset="-122"/>
                <a:ea typeface="微软雅黑" pitchFamily="34" charset="-122"/>
              </a:rPr>
              <a:t>Apusic</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是深圳市金蝶中间件有限公司的注册商标。</a:t>
            </a:r>
          </a:p>
          <a:p>
            <a:pPr>
              <a:spcBef>
                <a:spcPts val="500"/>
              </a:spcBef>
              <a:defRPr/>
            </a:pPr>
            <a:r>
              <a:rPr lang="zh-CN" altLang="en-US" sz="1050" dirty="0">
                <a:solidFill>
                  <a:schemeClr val="tx1">
                    <a:lumMod val="65000"/>
                    <a:lumOff val="35000"/>
                  </a:schemeClr>
                </a:solidFill>
                <a:latin typeface="微软雅黑" pitchFamily="34" charset="-122"/>
                <a:ea typeface="微软雅黑" pitchFamily="34" charset="-122"/>
              </a:rPr>
              <a:t>本文档提到的金蝶</a:t>
            </a:r>
            <a:r>
              <a:rPr lang="en-US" altLang="zh-CN" sz="1050" dirty="0">
                <a:solidFill>
                  <a:schemeClr val="tx1">
                    <a:lumMod val="65000"/>
                    <a:lumOff val="35000"/>
                  </a:schemeClr>
                </a:solidFill>
                <a:latin typeface="微软雅黑" pitchFamily="34" charset="-122"/>
                <a:ea typeface="微软雅黑" pitchFamily="34" charset="-122"/>
              </a:rPr>
              <a:t>® </a:t>
            </a:r>
            <a:r>
              <a:rPr lang="zh-CN" altLang="en-US" sz="1050" dirty="0">
                <a:solidFill>
                  <a:schemeClr val="tx1">
                    <a:lumMod val="65000"/>
                    <a:lumOff val="35000"/>
                  </a:schemeClr>
                </a:solidFill>
                <a:latin typeface="微软雅黑" pitchFamily="34" charset="-122"/>
                <a:ea typeface="微软雅黑" pitchFamily="34" charset="-122"/>
              </a:rPr>
              <a:t>、金蝶</a:t>
            </a:r>
            <a:r>
              <a:rPr lang="en-US" altLang="zh-CN" sz="1050" dirty="0">
                <a:solidFill>
                  <a:schemeClr val="tx1">
                    <a:lumMod val="65000"/>
                    <a:lumOff val="35000"/>
                  </a:schemeClr>
                </a:solidFill>
                <a:latin typeface="微软雅黑" pitchFamily="34" charset="-122"/>
                <a:ea typeface="微软雅黑" pitchFamily="34" charset="-122"/>
              </a:rPr>
              <a:t>KIS ® </a:t>
            </a:r>
            <a:r>
              <a:rPr lang="zh-CN" altLang="en-US" sz="1050" dirty="0">
                <a:solidFill>
                  <a:schemeClr val="tx1">
                    <a:lumMod val="65000"/>
                    <a:lumOff val="35000"/>
                  </a:schemeClr>
                </a:solidFill>
                <a:latin typeface="微软雅黑" pitchFamily="34" charset="-122"/>
                <a:ea typeface="微软雅黑" pitchFamily="34" charset="-122"/>
              </a:rPr>
              <a:t>、</a:t>
            </a:r>
            <a:r>
              <a:rPr lang="en-US" altLang="zh-CN" sz="1050" dirty="0">
                <a:solidFill>
                  <a:schemeClr val="tx1">
                    <a:lumMod val="65000"/>
                    <a:lumOff val="35000"/>
                  </a:schemeClr>
                </a:solidFill>
                <a:latin typeface="微软雅黑" pitchFamily="34" charset="-122"/>
                <a:ea typeface="微软雅黑" pitchFamily="34" charset="-122"/>
              </a:rPr>
              <a:t>K/3 ®</a:t>
            </a:r>
            <a:r>
              <a:rPr lang="zh-CN" altLang="en-US" sz="1050" dirty="0">
                <a:solidFill>
                  <a:schemeClr val="tx1">
                    <a:lumMod val="65000"/>
                    <a:lumOff val="35000"/>
                  </a:schemeClr>
                </a:solidFill>
                <a:latin typeface="微软雅黑" pitchFamily="34" charset="-122"/>
                <a:ea typeface="微软雅黑" pitchFamily="34" charset="-122"/>
              </a:rPr>
              <a:t>、金蝶</a:t>
            </a:r>
            <a:r>
              <a:rPr lang="en-US" altLang="zh-CN" sz="1050" dirty="0">
                <a:solidFill>
                  <a:schemeClr val="tx1">
                    <a:lumMod val="65000"/>
                    <a:lumOff val="35000"/>
                  </a:schemeClr>
                </a:solidFill>
                <a:latin typeface="微软雅黑" pitchFamily="34" charset="-122"/>
                <a:ea typeface="微软雅黑" pitchFamily="34" charset="-122"/>
              </a:rPr>
              <a:t>EAS ® </a:t>
            </a:r>
            <a:r>
              <a:rPr lang="zh-CN" altLang="en-US" sz="1050" dirty="0">
                <a:solidFill>
                  <a:schemeClr val="tx1">
                    <a:lumMod val="65000"/>
                    <a:lumOff val="35000"/>
                  </a:schemeClr>
                </a:solidFill>
                <a:latin typeface="微软雅黑" pitchFamily="34" charset="-122"/>
                <a:ea typeface="微软雅黑" pitchFamily="34" charset="-122"/>
              </a:rPr>
              <a:t>、友商网 </a:t>
            </a:r>
            <a:r>
              <a:rPr lang="en-US" altLang="zh-CN" sz="1050" dirty="0">
                <a:solidFill>
                  <a:schemeClr val="tx1">
                    <a:lumMod val="65000"/>
                    <a:lumOff val="35000"/>
                  </a:schemeClr>
                </a:solidFill>
                <a:latin typeface="微软雅黑" pitchFamily="34" charset="-122"/>
                <a:ea typeface="微软雅黑" pitchFamily="34" charset="-122"/>
              </a:rPr>
              <a:t>®</a:t>
            </a:r>
            <a:r>
              <a:rPr lang="zh-CN" altLang="en-US" sz="1050" dirty="0">
                <a:solidFill>
                  <a:schemeClr val="tx1">
                    <a:lumMod val="65000"/>
                    <a:lumOff val="35000"/>
                  </a:schemeClr>
                </a:solidFill>
                <a:latin typeface="微软雅黑" pitchFamily="34" charset="-122"/>
                <a:ea typeface="微软雅黑" pitchFamily="34" charset="-122"/>
              </a:rPr>
              <a:t>和其它金蝶 产品和服务以及它们各自的徽标是金蝶软件（中国）有限公司在中国和世界其它一些国家的商标或注册商标。本文档提到的所有其它产品和服务名称是它们各自公司的商标。</a:t>
            </a:r>
          </a:p>
        </p:txBody>
      </p:sp>
      <p:sp>
        <p:nvSpPr>
          <p:cNvPr id="20" name="Title 1"/>
          <p:cNvSpPr>
            <a:spLocks noGrp="1"/>
          </p:cNvSpPr>
          <p:nvPr>
            <p:ph type="title" hasCustomPrompt="1"/>
          </p:nvPr>
        </p:nvSpPr>
        <p:spPr>
          <a:xfrm>
            <a:off x="443869" y="222590"/>
            <a:ext cx="8403269" cy="525528"/>
          </a:xfrm>
        </p:spPr>
        <p:txBody>
          <a:bodyPr/>
          <a:lstStyle>
            <a:lvl1pPr>
              <a:defRPr baseline="0">
                <a:solidFill>
                  <a:srgbClr val="FFC000"/>
                </a:solidFill>
                <a:latin typeface="Microsoft YaHei" charset="-122"/>
                <a:ea typeface="Microsoft YaHei" charset="-122"/>
                <a:cs typeface="Microsoft YaHei" charset="-122"/>
              </a:defRPr>
            </a:lvl1pPr>
          </a:lstStyle>
          <a:p>
            <a:r>
              <a:rPr lang="zh-CN" altLang="en-US" dirty="0"/>
              <a:t>特别声明</a:t>
            </a:r>
            <a:endParaRPr lang="en-US" dirty="0"/>
          </a:p>
        </p:txBody>
      </p:sp>
      <p:sp>
        <p:nvSpPr>
          <p:cNvPr id="22" name="Text Box 5">
            <a:extLst>
              <a:ext uri="{FF2B5EF4-FFF2-40B4-BE49-F238E27FC236}">
                <a16:creationId xmlns:a16="http://schemas.microsoft.com/office/drawing/2014/main" id="{66B87493-C003-6B48-80CC-99817ED7BD76}"/>
              </a:ext>
            </a:extLst>
          </p:cNvPr>
          <p:cNvSpPr txBox="1">
            <a:spLocks noChangeArrowheads="1"/>
          </p:cNvSpPr>
          <p:nvPr userDrawn="1"/>
        </p:nvSpPr>
        <p:spPr bwMode="auto">
          <a:xfrm>
            <a:off x="8682438" y="4918883"/>
            <a:ext cx="461562" cy="126958"/>
          </a:xfrm>
          <a:prstGeom prst="rect">
            <a:avLst/>
          </a:prstGeom>
          <a:noFill/>
          <a:ln>
            <a:noFill/>
          </a:ln>
        </p:spPr>
        <p:txBody>
          <a:bodyPr wrap="square"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defTabSz="308577" fontAlgn="base">
              <a:spcBef>
                <a:spcPct val="50000"/>
              </a:spcBef>
              <a:spcAft>
                <a:spcPct val="0"/>
              </a:spcAft>
              <a:defRPr/>
            </a:pPr>
            <a:fld id="{046AD7C7-DE3F-5E43-A3A8-CA80750AE375}" type="slidenum">
              <a:rPr kumimoji="0" lang="en-US" altLang="zh-CN" sz="825" b="0" kern="0" smtClean="0">
                <a:solidFill>
                  <a:schemeClr val="bg1"/>
                </a:solidFill>
                <a:latin typeface="Arial" panose="020B0604020202020204"/>
                <a:cs typeface="Arial" panose="020B0604020202020204"/>
                <a:sym typeface="Helvetica Neue"/>
              </a:rPr>
              <a:pPr defTabSz="308577" fontAlgn="base">
                <a:spcBef>
                  <a:spcPct val="50000"/>
                </a:spcBef>
                <a:spcAft>
                  <a:spcPct val="0"/>
                </a:spcAft>
                <a:defRPr/>
              </a:pPr>
              <a:t>‹#›</a:t>
            </a:fld>
            <a:endParaRPr kumimoji="0" lang="en-US" altLang="zh-CN" sz="825" b="0" kern="0" dirty="0">
              <a:solidFill>
                <a:schemeClr val="bg1"/>
              </a:solidFill>
              <a:latin typeface="Arial" panose="020B0604020202020204"/>
              <a:cs typeface="Arial" panose="020B0604020202020204"/>
              <a:sym typeface="Helvetica Neue"/>
            </a:endParaRPr>
          </a:p>
        </p:txBody>
      </p:sp>
      <p:pic>
        <p:nvPicPr>
          <p:cNvPr id="25" name="图片 24"/>
          <p:cNvPicPr>
            <a:picLocks noChangeAspect="1"/>
          </p:cNvPicPr>
          <p:nvPr userDrawn="1"/>
        </p:nvPicPr>
        <p:blipFill rotWithShape="1">
          <a:blip r:embed="rId2">
            <a:extLst>
              <a:ext uri="{28A0092B-C50C-407E-A947-70E740481C1C}">
                <a14:useLocalDpi xmlns:a14="http://schemas.microsoft.com/office/drawing/2010/main" val="0"/>
              </a:ext>
            </a:extLst>
          </a:blip>
          <a:srcRect t="-12439" r="37297" b="-1"/>
          <a:stretch/>
        </p:blipFill>
        <p:spPr>
          <a:xfrm>
            <a:off x="7826835" y="143934"/>
            <a:ext cx="1020303" cy="380554"/>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7.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2" name="Group 41"/>
          <p:cNvGrpSpPr/>
          <p:nvPr userDrawn="1"/>
        </p:nvGrpSpPr>
        <p:grpSpPr>
          <a:xfrm>
            <a:off x="-1081337" y="-53219"/>
            <a:ext cx="646288" cy="646288"/>
            <a:chOff x="-1138755" y="0"/>
            <a:chExt cx="646288" cy="646288"/>
          </a:xfrm>
          <a:solidFill>
            <a:srgbClr val="24215F"/>
          </a:solidFill>
        </p:grpSpPr>
        <p:sp>
          <p:nvSpPr>
            <p:cNvPr id="43" name="Rectangle 42"/>
            <p:cNvSpPr/>
            <p:nvPr userDrawn="1"/>
          </p:nvSpPr>
          <p:spPr>
            <a:xfrm>
              <a:off x="-1138755" y="0"/>
              <a:ext cx="646288" cy="646288"/>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44" name="TextBox 43"/>
            <p:cNvSpPr txBox="1"/>
            <p:nvPr userDrawn="1"/>
          </p:nvSpPr>
          <p:spPr>
            <a:xfrm>
              <a:off x="-1138755" y="0"/>
              <a:ext cx="407083" cy="461665"/>
            </a:xfrm>
            <a:prstGeom prst="rect">
              <a:avLst/>
            </a:prstGeom>
            <a:grpFill/>
          </p:spPr>
          <p:txBody>
            <a:bodyPr wrap="none" rtlCol="0">
              <a:spAutoFit/>
            </a:bodyPr>
            <a:lstStyle/>
            <a:p>
              <a:r>
                <a:rPr lang="en-US" sz="800" dirty="0">
                  <a:solidFill>
                    <a:schemeClr val="bg1"/>
                  </a:solidFill>
                </a:rPr>
                <a:t>R:</a:t>
              </a:r>
              <a:r>
                <a:rPr lang="en-US" altLang="zh-CN" sz="800" dirty="0">
                  <a:solidFill>
                    <a:schemeClr val="bg1"/>
                  </a:solidFill>
                </a:rPr>
                <a:t>36</a:t>
              </a:r>
              <a:endParaRPr lang="en-US" sz="800" dirty="0">
                <a:solidFill>
                  <a:schemeClr val="bg1"/>
                </a:solidFill>
              </a:endParaRPr>
            </a:p>
            <a:p>
              <a:r>
                <a:rPr lang="en-US" sz="800" dirty="0">
                  <a:solidFill>
                    <a:schemeClr val="bg1"/>
                  </a:solidFill>
                </a:rPr>
                <a:t>G:</a:t>
              </a:r>
              <a:r>
                <a:rPr lang="en-US" altLang="zh-CN" sz="800" dirty="0">
                  <a:solidFill>
                    <a:schemeClr val="bg1"/>
                  </a:solidFill>
                </a:rPr>
                <a:t>33</a:t>
              </a:r>
              <a:endParaRPr lang="en-US" sz="800" dirty="0">
                <a:solidFill>
                  <a:schemeClr val="bg1"/>
                </a:solidFill>
              </a:endParaRPr>
            </a:p>
            <a:p>
              <a:r>
                <a:rPr lang="en-US" sz="800" dirty="0">
                  <a:solidFill>
                    <a:schemeClr val="bg1"/>
                  </a:solidFill>
                </a:rPr>
                <a:t>B:</a:t>
              </a:r>
              <a:r>
                <a:rPr lang="en-US" altLang="zh-CN" sz="800" dirty="0">
                  <a:solidFill>
                    <a:schemeClr val="bg1"/>
                  </a:solidFill>
                </a:rPr>
                <a:t>9</a:t>
              </a:r>
              <a:r>
                <a:rPr lang="en-US" sz="800" dirty="0">
                  <a:solidFill>
                    <a:schemeClr val="bg1"/>
                  </a:solidFill>
                </a:rPr>
                <a:t>5</a:t>
              </a:r>
            </a:p>
          </p:txBody>
        </p:sp>
      </p:grpSp>
      <p:grpSp>
        <p:nvGrpSpPr>
          <p:cNvPr id="45" name="Group 44"/>
          <p:cNvGrpSpPr/>
          <p:nvPr userDrawn="1"/>
        </p:nvGrpSpPr>
        <p:grpSpPr>
          <a:xfrm>
            <a:off x="-1081337" y="659218"/>
            <a:ext cx="646288" cy="646288"/>
            <a:chOff x="-1138755" y="0"/>
            <a:chExt cx="646288" cy="646288"/>
          </a:xfrm>
        </p:grpSpPr>
        <p:sp>
          <p:nvSpPr>
            <p:cNvPr id="46" name="Rectangle 45"/>
            <p:cNvSpPr/>
            <p:nvPr userDrawn="1"/>
          </p:nvSpPr>
          <p:spPr>
            <a:xfrm>
              <a:off x="-1138755" y="0"/>
              <a:ext cx="646288" cy="646288"/>
            </a:xfrm>
            <a:prstGeom prst="rect">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47" name="TextBox 46"/>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en-US" altLang="zh-CN" sz="800" dirty="0">
                  <a:solidFill>
                    <a:schemeClr val="bg1"/>
                  </a:solidFill>
                </a:rPr>
                <a:t>23</a:t>
              </a:r>
              <a:endParaRPr lang="en-US" sz="800" dirty="0">
                <a:solidFill>
                  <a:schemeClr val="bg1"/>
                </a:solidFill>
              </a:endParaRPr>
            </a:p>
            <a:p>
              <a:r>
                <a:rPr lang="en-US" sz="800" dirty="0">
                  <a:solidFill>
                    <a:schemeClr val="bg1"/>
                  </a:solidFill>
                </a:rPr>
                <a:t>G:1</a:t>
              </a:r>
              <a:r>
                <a:rPr lang="en-US" altLang="zh-CN" sz="800" dirty="0">
                  <a:solidFill>
                    <a:schemeClr val="bg1"/>
                  </a:solidFill>
                </a:rPr>
                <a:t>36</a:t>
              </a:r>
              <a:endParaRPr lang="en-US" sz="800" dirty="0">
                <a:solidFill>
                  <a:schemeClr val="bg1"/>
                </a:solidFill>
              </a:endParaRPr>
            </a:p>
            <a:p>
              <a:r>
                <a:rPr lang="en-US" sz="800" dirty="0">
                  <a:solidFill>
                    <a:schemeClr val="bg1"/>
                  </a:solidFill>
                </a:rPr>
                <a:t>B:</a:t>
              </a:r>
              <a:r>
                <a:rPr lang="en-US" altLang="zh-CN" sz="800" dirty="0">
                  <a:solidFill>
                    <a:schemeClr val="bg1"/>
                  </a:solidFill>
                </a:rPr>
                <a:t>238</a:t>
              </a:r>
              <a:endParaRPr lang="en-US" sz="800" dirty="0">
                <a:solidFill>
                  <a:schemeClr val="bg1"/>
                </a:solidFill>
              </a:endParaRPr>
            </a:p>
          </p:txBody>
        </p:sp>
      </p:grpSp>
      <p:grpSp>
        <p:nvGrpSpPr>
          <p:cNvPr id="48" name="Group 47"/>
          <p:cNvGrpSpPr/>
          <p:nvPr userDrawn="1"/>
        </p:nvGrpSpPr>
        <p:grpSpPr>
          <a:xfrm>
            <a:off x="-1081337" y="1371655"/>
            <a:ext cx="646288" cy="646288"/>
            <a:chOff x="-1138755" y="0"/>
            <a:chExt cx="646288" cy="646288"/>
          </a:xfrm>
        </p:grpSpPr>
        <p:sp>
          <p:nvSpPr>
            <p:cNvPr id="49" name="Rectangle 48"/>
            <p:cNvSpPr/>
            <p:nvPr userDrawn="1"/>
          </p:nvSpPr>
          <p:spPr>
            <a:xfrm>
              <a:off x="-1138755" y="0"/>
              <a:ext cx="646288" cy="646288"/>
            </a:xfrm>
            <a:prstGeom prst="rect">
              <a:avLst/>
            </a:prstGeom>
            <a:solidFill>
              <a:srgbClr val="25C1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50" name="TextBox 49"/>
            <p:cNvSpPr txBox="1"/>
            <p:nvPr userDrawn="1"/>
          </p:nvSpPr>
          <p:spPr>
            <a:xfrm>
              <a:off x="-1138755" y="0"/>
              <a:ext cx="466794" cy="461665"/>
            </a:xfrm>
            <a:prstGeom prst="rect">
              <a:avLst/>
            </a:prstGeom>
            <a:noFill/>
          </p:spPr>
          <p:txBody>
            <a:bodyPr wrap="none" rtlCol="0">
              <a:spAutoFit/>
            </a:bodyPr>
            <a:lstStyle/>
            <a:p>
              <a:r>
                <a:rPr lang="en-US" sz="800" dirty="0">
                  <a:solidFill>
                    <a:schemeClr val="tx1"/>
                  </a:solidFill>
                </a:rPr>
                <a:t>R:</a:t>
              </a:r>
              <a:r>
                <a:rPr lang="en-US" altLang="zh-CN" sz="800" dirty="0">
                  <a:solidFill>
                    <a:schemeClr val="tx1"/>
                  </a:solidFill>
                </a:rPr>
                <a:t>35</a:t>
              </a:r>
              <a:endParaRPr lang="en-US" sz="800" dirty="0">
                <a:solidFill>
                  <a:schemeClr val="tx1"/>
                </a:solidFill>
              </a:endParaRPr>
            </a:p>
            <a:p>
              <a:r>
                <a:rPr lang="en-US" sz="800" dirty="0">
                  <a:solidFill>
                    <a:schemeClr val="tx1"/>
                  </a:solidFill>
                </a:rPr>
                <a:t>G:2</a:t>
              </a:r>
              <a:r>
                <a:rPr lang="en-US" altLang="zh-CN" sz="800" dirty="0">
                  <a:solidFill>
                    <a:schemeClr val="tx1"/>
                  </a:solidFill>
                </a:rPr>
                <a:t>04</a:t>
              </a:r>
              <a:endParaRPr lang="en-US" sz="800" dirty="0">
                <a:solidFill>
                  <a:schemeClr val="tx1"/>
                </a:solidFill>
              </a:endParaRPr>
            </a:p>
            <a:p>
              <a:r>
                <a:rPr lang="en-US" sz="800" dirty="0">
                  <a:solidFill>
                    <a:schemeClr val="tx1"/>
                  </a:solidFill>
                </a:rPr>
                <a:t>B:2</a:t>
              </a:r>
              <a:r>
                <a:rPr lang="en-US" altLang="zh-CN" sz="800" dirty="0">
                  <a:solidFill>
                    <a:schemeClr val="tx1"/>
                  </a:solidFill>
                </a:rPr>
                <a:t>52</a:t>
              </a:r>
              <a:endParaRPr lang="en-US" sz="800" dirty="0">
                <a:solidFill>
                  <a:schemeClr val="tx1"/>
                </a:solidFill>
              </a:endParaRPr>
            </a:p>
          </p:txBody>
        </p:sp>
      </p:grpSp>
      <p:grpSp>
        <p:nvGrpSpPr>
          <p:cNvPr id="51" name="Group 50"/>
          <p:cNvGrpSpPr/>
          <p:nvPr userDrawn="1"/>
        </p:nvGrpSpPr>
        <p:grpSpPr>
          <a:xfrm>
            <a:off x="-1081337" y="2084092"/>
            <a:ext cx="646288" cy="646288"/>
            <a:chOff x="-1138755" y="0"/>
            <a:chExt cx="646288" cy="646288"/>
          </a:xfrm>
        </p:grpSpPr>
        <p:sp>
          <p:nvSpPr>
            <p:cNvPr id="52" name="Rectangle 51"/>
            <p:cNvSpPr/>
            <p:nvPr userDrawn="1"/>
          </p:nvSpPr>
          <p:spPr>
            <a:xfrm>
              <a:off x="-1138755" y="0"/>
              <a:ext cx="646288" cy="646288"/>
            </a:xfrm>
            <a:prstGeom prst="rect">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53" name="TextBox 52"/>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en-US" altLang="zh-CN" sz="800" dirty="0">
                  <a:solidFill>
                    <a:schemeClr val="bg1"/>
                  </a:solidFill>
                </a:rPr>
                <a:t>33</a:t>
              </a:r>
              <a:endParaRPr lang="en-US" sz="800" dirty="0">
                <a:solidFill>
                  <a:schemeClr val="bg1"/>
                </a:solidFill>
              </a:endParaRPr>
            </a:p>
            <a:p>
              <a:r>
                <a:rPr lang="en-US" sz="800" dirty="0">
                  <a:solidFill>
                    <a:schemeClr val="bg1"/>
                  </a:solidFill>
                </a:rPr>
                <a:t>G:</a:t>
              </a:r>
              <a:r>
                <a:rPr lang="en-US" altLang="zh-CN" sz="800" dirty="0">
                  <a:solidFill>
                    <a:schemeClr val="bg1"/>
                  </a:solidFill>
                </a:rPr>
                <a:t>200</a:t>
              </a:r>
              <a:endParaRPr lang="en-US" sz="800" dirty="0">
                <a:solidFill>
                  <a:schemeClr val="bg1"/>
                </a:solidFill>
              </a:endParaRPr>
            </a:p>
            <a:p>
              <a:r>
                <a:rPr lang="en-US" sz="800" dirty="0">
                  <a:solidFill>
                    <a:schemeClr val="bg1"/>
                  </a:solidFill>
                </a:rPr>
                <a:t>B:</a:t>
              </a:r>
              <a:r>
                <a:rPr lang="en-US" altLang="zh-CN" sz="800" dirty="0">
                  <a:solidFill>
                    <a:schemeClr val="bg1"/>
                  </a:solidFill>
                </a:rPr>
                <a:t>200</a:t>
              </a:r>
              <a:endParaRPr lang="en-US" sz="800" dirty="0">
                <a:solidFill>
                  <a:schemeClr val="bg1"/>
                </a:solidFill>
              </a:endParaRPr>
            </a:p>
          </p:txBody>
        </p:sp>
      </p:grpSp>
      <p:sp>
        <p:nvSpPr>
          <p:cNvPr id="59" name="TextBox 58"/>
          <p:cNvSpPr txBox="1"/>
          <p:nvPr userDrawn="1"/>
        </p:nvSpPr>
        <p:spPr>
          <a:xfrm>
            <a:off x="-1095448" y="3710098"/>
            <a:ext cx="646288" cy="415498"/>
          </a:xfrm>
          <a:prstGeom prst="rect">
            <a:avLst/>
          </a:prstGeom>
          <a:noFill/>
        </p:spPr>
        <p:txBody>
          <a:bodyPr wrap="square" rtlCol="0">
            <a:spAutoFit/>
          </a:bodyPr>
          <a:lstStyle/>
          <a:p>
            <a:r>
              <a:rPr lang="zh-CN" altLang="en-US" sz="700" dirty="0">
                <a:solidFill>
                  <a:schemeClr val="bg1"/>
                </a:solidFill>
              </a:rPr>
              <a:t>中文字体：</a:t>
            </a:r>
            <a:endParaRPr lang="en-US" altLang="zh-CN" sz="700" dirty="0">
              <a:solidFill>
                <a:srgbClr val="1EA19F"/>
              </a:solidFill>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400" b="0" i="0" dirty="0">
                <a:solidFill>
                  <a:srgbClr val="FFFFFF"/>
                </a:solidFill>
                <a:latin typeface="Heiti SC Medium"/>
                <a:ea typeface="Heiti SC Medium"/>
                <a:cs typeface="Heiti SC Medium"/>
              </a:rPr>
              <a:t>黑体</a:t>
            </a:r>
            <a:endParaRPr lang="en-US" altLang="zh-CN" sz="1400" b="0" i="0" dirty="0">
              <a:solidFill>
                <a:srgbClr val="FFFFFF"/>
              </a:solidFill>
              <a:latin typeface="Heiti SC Medium"/>
              <a:ea typeface="Heiti SC Medium"/>
              <a:cs typeface="Heiti SC Medium"/>
            </a:endParaRPr>
          </a:p>
        </p:txBody>
      </p:sp>
      <p:grpSp>
        <p:nvGrpSpPr>
          <p:cNvPr id="60" name="Group 59"/>
          <p:cNvGrpSpPr/>
          <p:nvPr userDrawn="1"/>
        </p:nvGrpSpPr>
        <p:grpSpPr>
          <a:xfrm>
            <a:off x="-1081337" y="2796527"/>
            <a:ext cx="646288" cy="646288"/>
            <a:chOff x="-1138755" y="0"/>
            <a:chExt cx="646288" cy="646288"/>
          </a:xfrm>
        </p:grpSpPr>
        <p:sp>
          <p:nvSpPr>
            <p:cNvPr id="61" name="Rectangle 60"/>
            <p:cNvSpPr/>
            <p:nvPr userDrawn="1"/>
          </p:nvSpPr>
          <p:spPr>
            <a:xfrm>
              <a:off x="-1138755" y="0"/>
              <a:ext cx="646288" cy="646288"/>
            </a:xfrm>
            <a:prstGeom prst="rect">
              <a:avLst/>
            </a:prstGeom>
            <a:solidFill>
              <a:srgbClr val="9F55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a:p>
          </p:txBody>
        </p:sp>
        <p:sp>
          <p:nvSpPr>
            <p:cNvPr id="62" name="TextBox 61"/>
            <p:cNvSpPr txBox="1"/>
            <p:nvPr userDrawn="1"/>
          </p:nvSpPr>
          <p:spPr>
            <a:xfrm>
              <a:off x="-1138755" y="0"/>
              <a:ext cx="466794" cy="461665"/>
            </a:xfrm>
            <a:prstGeom prst="rect">
              <a:avLst/>
            </a:prstGeom>
            <a:noFill/>
          </p:spPr>
          <p:txBody>
            <a:bodyPr wrap="none" rtlCol="0">
              <a:spAutoFit/>
            </a:bodyPr>
            <a:lstStyle/>
            <a:p>
              <a:r>
                <a:rPr lang="en-US" sz="800" dirty="0">
                  <a:solidFill>
                    <a:schemeClr val="bg1"/>
                  </a:solidFill>
                </a:rPr>
                <a:t>R:</a:t>
              </a:r>
              <a:r>
                <a:rPr lang="zh-CN" altLang="zh-CN" sz="800" dirty="0">
                  <a:solidFill>
                    <a:schemeClr val="bg1"/>
                  </a:solidFill>
                </a:rPr>
                <a:t>1</a:t>
              </a:r>
              <a:r>
                <a:rPr lang="en-US" altLang="zh-CN" sz="800" dirty="0">
                  <a:solidFill>
                    <a:schemeClr val="bg1"/>
                  </a:solidFill>
                </a:rPr>
                <a:t>76</a:t>
              </a:r>
              <a:endParaRPr lang="en-US" sz="800" dirty="0">
                <a:solidFill>
                  <a:schemeClr val="bg1"/>
                </a:solidFill>
              </a:endParaRPr>
            </a:p>
            <a:p>
              <a:r>
                <a:rPr lang="en-US" sz="800" dirty="0">
                  <a:solidFill>
                    <a:schemeClr val="bg1"/>
                  </a:solidFill>
                </a:rPr>
                <a:t>G:</a:t>
              </a:r>
              <a:r>
                <a:rPr lang="zh-CN" altLang="zh-CN" sz="800" dirty="0">
                  <a:solidFill>
                    <a:schemeClr val="bg1"/>
                  </a:solidFill>
                </a:rPr>
                <a:t>1</a:t>
              </a:r>
              <a:r>
                <a:rPr lang="en-US" altLang="zh-CN" sz="800" dirty="0">
                  <a:solidFill>
                    <a:schemeClr val="bg1"/>
                  </a:solidFill>
                </a:rPr>
                <a:t>15</a:t>
              </a:r>
              <a:endParaRPr lang="en-US" sz="800" dirty="0">
                <a:solidFill>
                  <a:schemeClr val="bg1"/>
                </a:solidFill>
              </a:endParaRPr>
            </a:p>
            <a:p>
              <a:r>
                <a:rPr lang="en-US" sz="800" dirty="0">
                  <a:solidFill>
                    <a:schemeClr val="bg1"/>
                  </a:solidFill>
                </a:rPr>
                <a:t>B:</a:t>
              </a:r>
              <a:r>
                <a:rPr lang="zh-CN" altLang="zh-CN" sz="800" dirty="0">
                  <a:solidFill>
                    <a:schemeClr val="bg1"/>
                  </a:solidFill>
                </a:rPr>
                <a:t>2</a:t>
              </a:r>
              <a:r>
                <a:rPr lang="en-US" altLang="zh-CN" sz="800" dirty="0">
                  <a:solidFill>
                    <a:schemeClr val="bg1"/>
                  </a:solidFill>
                </a:rPr>
                <a:t>52</a:t>
              </a:r>
              <a:endParaRPr lang="en-US" sz="800" dirty="0">
                <a:solidFill>
                  <a:schemeClr val="bg1"/>
                </a:solidFill>
              </a:endParaRPr>
            </a:p>
          </p:txBody>
        </p:sp>
      </p:grpSp>
      <p:sp>
        <p:nvSpPr>
          <p:cNvPr id="63" name="Rectangle 62"/>
          <p:cNvSpPr/>
          <p:nvPr userDrawn="1"/>
        </p:nvSpPr>
        <p:spPr>
          <a:xfrm>
            <a:off x="-1095448" y="4158940"/>
            <a:ext cx="770893" cy="446276"/>
          </a:xfrm>
          <a:prstGeom prst="rect">
            <a:avLst/>
          </a:prstGeom>
        </p:spPr>
        <p:txBody>
          <a:bodyPr wrap="square">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700" dirty="0">
                <a:solidFill>
                  <a:schemeClr val="bg1"/>
                </a:solidFill>
              </a:rPr>
              <a:t>英文字体：</a:t>
            </a:r>
            <a:endParaRPr lang="en-US" altLang="zh-CN" sz="700" b="1" i="0" dirty="0">
              <a:solidFill>
                <a:srgbClr val="FFFFFF"/>
              </a:solidFill>
              <a:latin typeface="Arial"/>
              <a:cs typeface="Arial"/>
            </a:endParaRPr>
          </a:p>
          <a:p>
            <a:r>
              <a:rPr lang="en-US" altLang="zh-CN" sz="1600" b="1" i="0" dirty="0">
                <a:solidFill>
                  <a:srgbClr val="FFFFFF"/>
                </a:solidFill>
                <a:latin typeface="Arial"/>
                <a:cs typeface="Arial"/>
              </a:rPr>
              <a:t>Arial</a:t>
            </a:r>
          </a:p>
        </p:txBody>
      </p:sp>
      <p:grpSp>
        <p:nvGrpSpPr>
          <p:cNvPr id="76" name="Group 75"/>
          <p:cNvGrpSpPr/>
          <p:nvPr userDrawn="1"/>
        </p:nvGrpSpPr>
        <p:grpSpPr>
          <a:xfrm>
            <a:off x="-201085" y="208515"/>
            <a:ext cx="136829" cy="4388332"/>
            <a:chOff x="-279703" y="208515"/>
            <a:chExt cx="243417" cy="4388332"/>
          </a:xfrm>
        </p:grpSpPr>
        <p:cxnSp>
          <p:nvCxnSpPr>
            <p:cNvPr id="77" name="Straight Connector 7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userDrawn="1"/>
          </p:nvGrpSpPr>
          <p:grpSpPr>
            <a:xfrm>
              <a:off x="-279703" y="4254803"/>
              <a:ext cx="243417" cy="342044"/>
              <a:chOff x="-243418" y="1063625"/>
              <a:chExt cx="243417" cy="342044"/>
            </a:xfrm>
          </p:grpSpPr>
          <p:cxnSp>
            <p:nvCxnSpPr>
              <p:cNvPr id="82" name="Straight Connector 81"/>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79" name="Group 78"/>
            <p:cNvGrpSpPr/>
            <p:nvPr userDrawn="1"/>
          </p:nvGrpSpPr>
          <p:grpSpPr>
            <a:xfrm>
              <a:off x="-279703" y="208515"/>
              <a:ext cx="243417" cy="864155"/>
              <a:chOff x="-243418" y="1063625"/>
              <a:chExt cx="243417" cy="864155"/>
            </a:xfrm>
          </p:grpSpPr>
          <p:cxnSp>
            <p:nvCxnSpPr>
              <p:cNvPr id="80" name="Straight Connector 79"/>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94" name="Straight Connector 93"/>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6" name="Group 95"/>
          <p:cNvGrpSpPr/>
          <p:nvPr userDrawn="1"/>
        </p:nvGrpSpPr>
        <p:grpSpPr>
          <a:xfrm>
            <a:off x="9196915" y="208515"/>
            <a:ext cx="136829" cy="4388332"/>
            <a:chOff x="-279703" y="208515"/>
            <a:chExt cx="243417" cy="4388332"/>
          </a:xfrm>
        </p:grpSpPr>
        <p:cxnSp>
          <p:nvCxnSpPr>
            <p:cNvPr id="97" name="Straight Connector 9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98" name="Group 97"/>
            <p:cNvGrpSpPr/>
            <p:nvPr userDrawn="1"/>
          </p:nvGrpSpPr>
          <p:grpSpPr>
            <a:xfrm>
              <a:off x="-279703" y="4254803"/>
              <a:ext cx="243417" cy="342044"/>
              <a:chOff x="-243418" y="1063625"/>
              <a:chExt cx="243417" cy="342044"/>
            </a:xfrm>
          </p:grpSpPr>
          <p:cxnSp>
            <p:nvCxnSpPr>
              <p:cNvPr id="103" name="Straight Connector 102"/>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9" name="Group 98"/>
            <p:cNvGrpSpPr/>
            <p:nvPr userDrawn="1"/>
          </p:nvGrpSpPr>
          <p:grpSpPr>
            <a:xfrm>
              <a:off x="-279703" y="208515"/>
              <a:ext cx="243417" cy="864155"/>
              <a:chOff x="-243418" y="1063625"/>
              <a:chExt cx="243417" cy="864155"/>
            </a:xfrm>
          </p:grpSpPr>
          <p:cxnSp>
            <p:nvCxnSpPr>
              <p:cNvPr id="101" name="Straight Connector 100"/>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100" name="Straight Connector 99"/>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54" name="Rectangle 2"/>
          <p:cNvSpPr>
            <a:spLocks noGrp="1" noChangeArrowheads="1"/>
          </p:cNvSpPr>
          <p:nvPr>
            <p:ph type="title"/>
          </p:nvPr>
        </p:nvSpPr>
        <p:spPr bwMode="auto">
          <a:xfrm>
            <a:off x="453872" y="222365"/>
            <a:ext cx="8396441" cy="52571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单击此处编辑母版标题样式</a:t>
            </a:r>
            <a:endParaRPr lang="en-US" dirty="0"/>
          </a:p>
        </p:txBody>
      </p:sp>
      <p:sp>
        <p:nvSpPr>
          <p:cNvPr id="56" name="Rectangle 3"/>
          <p:cNvSpPr>
            <a:spLocks noGrp="1" noChangeArrowheads="1"/>
          </p:cNvSpPr>
          <p:nvPr>
            <p:ph type="body" idx="1"/>
          </p:nvPr>
        </p:nvSpPr>
        <p:spPr bwMode="auto">
          <a:xfrm>
            <a:off x="453872" y="1082837"/>
            <a:ext cx="8396441" cy="366855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79" r:id="rId1"/>
    <p:sldLayoutId id="2147493475" r:id="rId2"/>
    <p:sldLayoutId id="2147493460" r:id="rId3"/>
    <p:sldLayoutId id="2147493468" r:id="rId4"/>
    <p:sldLayoutId id="2147493469" r:id="rId5"/>
    <p:sldLayoutId id="2147493472" r:id="rId6"/>
    <p:sldLayoutId id="2147493477" r:id="rId7"/>
    <p:sldLayoutId id="2147493482" r:id="rId8"/>
    <p:sldLayoutId id="2147493481" r:id="rId9"/>
    <p:sldLayoutId id="2147493471" r:id="rId10"/>
    <p:sldLayoutId id="2147493485" r:id="rId11"/>
  </p:sldLayoutIdLst>
  <p:hf hdr="0" ftr="0" dt="0"/>
  <p:txStyles>
    <p:titleStyle>
      <a:lvl1pPr algn="l" defTabSz="457200" rtl="0" eaLnBrk="1" latinLnBrk="0" hangingPunct="1">
        <a:spcBef>
          <a:spcPct val="0"/>
        </a:spcBef>
        <a:buNone/>
        <a:defRPr sz="1600" b="1" i="0" kern="1200">
          <a:solidFill>
            <a:schemeClr val="tx1"/>
          </a:solidFill>
          <a:latin typeface="Microsoft YaHei" charset="-122"/>
          <a:ea typeface="Microsoft YaHei" charset="-122"/>
          <a:cs typeface="Microsoft YaHei" charset="-122"/>
        </a:defRPr>
      </a:lvl1pPr>
    </p:titleStyle>
    <p:bodyStyle>
      <a:lvl1pPr marL="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1pPr>
      <a:lvl2pPr marL="4572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2pPr>
      <a:lvl3pPr marL="9144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3pPr>
      <a:lvl4pPr marL="13716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4pPr>
      <a:lvl5pPr marL="1828800" indent="0" algn="l" defTabSz="457200" rtl="0" eaLnBrk="1" latinLnBrk="0" hangingPunct="1">
        <a:spcBef>
          <a:spcPct val="20000"/>
        </a:spcBef>
        <a:buFont typeface="Arial"/>
        <a:buNone/>
        <a:defRPr sz="1600" b="0" i="0" kern="1200">
          <a:solidFill>
            <a:schemeClr val="tx1"/>
          </a:solidFill>
          <a:latin typeface="Microsoft YaHei" charset="-122"/>
          <a:ea typeface="Microsoft YaHei" charset="-122"/>
          <a:cs typeface="Microsoft YaHei" charset="-122"/>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4" name="Group 63"/>
          <p:cNvGrpSpPr/>
          <p:nvPr/>
        </p:nvGrpSpPr>
        <p:grpSpPr>
          <a:xfrm>
            <a:off x="453872" y="-222553"/>
            <a:ext cx="8232928" cy="169334"/>
            <a:chOff x="453872" y="-222553"/>
            <a:chExt cx="8232928" cy="186268"/>
          </a:xfrm>
        </p:grpSpPr>
        <p:grpSp>
          <p:nvGrpSpPr>
            <p:cNvPr id="13" name="Group 12"/>
            <p:cNvGrpSpPr/>
            <p:nvPr userDrawn="1"/>
          </p:nvGrpSpPr>
          <p:grpSpPr>
            <a:xfrm>
              <a:off x="3196165" y="-205619"/>
              <a:ext cx="690488" cy="169334"/>
              <a:chOff x="2818189" y="-243417"/>
              <a:chExt cx="690488" cy="243417"/>
            </a:xfrm>
          </p:grpSpPr>
          <p:grpSp>
            <p:nvGrpSpPr>
              <p:cNvPr id="14" name="Group 13"/>
              <p:cNvGrpSpPr/>
              <p:nvPr userDrawn="1"/>
            </p:nvGrpSpPr>
            <p:grpSpPr>
              <a:xfrm rot="5400000">
                <a:off x="2867502" y="-292730"/>
                <a:ext cx="243417" cy="342044"/>
                <a:chOff x="-91018" y="1216025"/>
                <a:chExt cx="243417" cy="342044"/>
              </a:xfrm>
            </p:grpSpPr>
            <p:cxnSp>
              <p:nvCxnSpPr>
                <p:cNvPr id="16" name="Straight Connector 15"/>
                <p:cNvCxnSpPr/>
                <p:nvPr userDrawn="1"/>
              </p:nvCxnSpPr>
              <p:spPr>
                <a:xfrm flipH="1">
                  <a:off x="-91018" y="15580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flipH="1">
                  <a:off x="-91018" y="12160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15" name="Straight Connector 14"/>
              <p:cNvCxnSpPr/>
              <p:nvPr userDrawn="1"/>
            </p:nvCxnSpPr>
            <p:spPr>
              <a:xfrm rot="5400000" flipH="1">
                <a:off x="3386968" y="-121708"/>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23" name="Straight Connector 22"/>
            <p:cNvCxnSpPr/>
            <p:nvPr userDrawn="1"/>
          </p:nvCxnSpPr>
          <p:spPr>
            <a:xfrm rot="5400000" flipH="1">
              <a:off x="369205" y="-137886"/>
              <a:ext cx="169334"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rot="5400000" flipH="1">
              <a:off x="8602133" y="-137886"/>
              <a:ext cx="169334"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40" name="Text Box 5"/>
          <p:cNvSpPr txBox="1">
            <a:spLocks noChangeArrowheads="1"/>
          </p:cNvSpPr>
          <p:nvPr/>
        </p:nvSpPr>
        <p:spPr bwMode="auto">
          <a:xfrm>
            <a:off x="8685214" y="4947980"/>
            <a:ext cx="230187"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hangingPunct="0">
              <a:defRPr kumimoji="1" sz="2400">
                <a:solidFill>
                  <a:schemeClr val="tx1"/>
                </a:solidFill>
                <a:latin typeface="宋体" panose="02010600030101010101" pitchFamily="2" charset="-122"/>
                <a:ea typeface="宋体" panose="02010600030101010101" pitchFamily="2" charset="-122"/>
                <a:cs typeface="宋体" panose="02010600030101010101" pitchFamily="2" charset="-122"/>
              </a:defRPr>
            </a:lvl1pPr>
            <a:lvl2pPr marL="742950" indent="-285750" eaLnBrk="0" hangingPunct="0">
              <a:defRPr kumimoji="1" sz="2400">
                <a:solidFill>
                  <a:schemeClr val="tx1"/>
                </a:solidFill>
                <a:latin typeface="宋体" panose="02010600030101010101" pitchFamily="2" charset="-122"/>
                <a:ea typeface="宋体" panose="02010600030101010101" pitchFamily="2" charset="-122"/>
              </a:defRPr>
            </a:lvl2pPr>
            <a:lvl3pPr marL="1143000" indent="-228600" eaLnBrk="0" hangingPunct="0">
              <a:defRPr kumimoji="1" sz="2400">
                <a:solidFill>
                  <a:schemeClr val="tx1"/>
                </a:solidFill>
                <a:latin typeface="宋体" panose="02010600030101010101" pitchFamily="2" charset="-122"/>
                <a:ea typeface="宋体" panose="02010600030101010101" pitchFamily="2" charset="-122"/>
              </a:defRPr>
            </a:lvl3pPr>
            <a:lvl4pPr marL="1600200" indent="-228600" eaLnBrk="0" hangingPunct="0">
              <a:defRPr kumimoji="1" sz="2400">
                <a:solidFill>
                  <a:schemeClr val="tx1"/>
                </a:solidFill>
                <a:latin typeface="宋体" panose="02010600030101010101" pitchFamily="2" charset="-122"/>
                <a:ea typeface="宋体" panose="02010600030101010101" pitchFamily="2" charset="-122"/>
              </a:defRPr>
            </a:lvl4pPr>
            <a:lvl5pPr marL="2057400" indent="-228600" eaLnBrk="0" hangingPunct="0">
              <a:defRPr kumimoji="1" sz="2400">
                <a:solidFill>
                  <a:schemeClr val="tx1"/>
                </a:solidFill>
                <a:latin typeface="宋体" panose="02010600030101010101" pitchFamily="2" charset="-122"/>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宋体" panose="02010600030101010101" pitchFamily="2" charset="-122"/>
                <a:ea typeface="宋体" panose="02010600030101010101" pitchFamily="2" charset="-122"/>
              </a:defRPr>
            </a:lvl9pPr>
          </a:lstStyle>
          <a:p>
            <a:pPr algn="r" defTabSz="609600">
              <a:spcBef>
                <a:spcPct val="50000"/>
              </a:spcBef>
              <a:defRPr/>
            </a:pPr>
            <a:fld id="{046AD7C7-DE3F-5E43-A3A8-CA80750AE375}" type="slidenum">
              <a:rPr kumimoji="0" lang="en-US" altLang="zh-CN" sz="600" smtClean="0">
                <a:solidFill>
                  <a:srgbClr val="837A80"/>
                </a:solidFill>
                <a:latin typeface="微软雅黑" panose="020B0503020204020204" charset="-122"/>
                <a:ea typeface="微软雅黑" panose="020B0503020204020204" charset="-122"/>
                <a:cs typeface="MS PGothic" panose="020B0600070205080204" charset="-128"/>
              </a:rPr>
              <a:t>‹#›</a:t>
            </a:fld>
            <a:endParaRPr kumimoji="0" lang="en-US" altLang="zh-CN" sz="600" dirty="0">
              <a:solidFill>
                <a:srgbClr val="837A80"/>
              </a:solidFill>
              <a:latin typeface="微软雅黑" panose="020B0503020204020204" charset="-122"/>
              <a:ea typeface="微软雅黑" panose="020B0503020204020204" charset="-122"/>
              <a:cs typeface="MS PGothic" panose="020B0600070205080204" charset="-128"/>
            </a:endParaRPr>
          </a:p>
        </p:txBody>
      </p:sp>
      <p:pic>
        <p:nvPicPr>
          <p:cNvPr id="41" name="Picture 40" descr="Untitled-2-03.png"/>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445406" y="4552950"/>
            <a:ext cx="1078595" cy="370128"/>
          </a:xfrm>
          <a:prstGeom prst="rect">
            <a:avLst/>
          </a:prstGeom>
        </p:spPr>
      </p:pic>
      <p:grpSp>
        <p:nvGrpSpPr>
          <p:cNvPr id="42" name="Group 41"/>
          <p:cNvGrpSpPr/>
          <p:nvPr/>
        </p:nvGrpSpPr>
        <p:grpSpPr>
          <a:xfrm>
            <a:off x="-1081337" y="-53219"/>
            <a:ext cx="646288" cy="646288"/>
            <a:chOff x="-1138755" y="0"/>
            <a:chExt cx="646288" cy="646288"/>
          </a:xfrm>
          <a:solidFill>
            <a:srgbClr val="24215F"/>
          </a:solidFill>
        </p:grpSpPr>
        <p:sp>
          <p:nvSpPr>
            <p:cNvPr id="43" name="Rectangle 42"/>
            <p:cNvSpPr/>
            <p:nvPr userDrawn="1"/>
          </p:nvSpPr>
          <p:spPr>
            <a:xfrm>
              <a:off x="-1138755" y="0"/>
              <a:ext cx="646288" cy="646288"/>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800">
                <a:solidFill>
                  <a:srgbClr val="FFFFFF"/>
                </a:solidFill>
              </a:endParaRPr>
            </a:p>
          </p:txBody>
        </p:sp>
        <p:sp>
          <p:nvSpPr>
            <p:cNvPr id="44" name="TextBox 43"/>
            <p:cNvSpPr txBox="1"/>
            <p:nvPr userDrawn="1"/>
          </p:nvSpPr>
          <p:spPr>
            <a:xfrm>
              <a:off x="-1138755" y="0"/>
              <a:ext cx="377190" cy="460375"/>
            </a:xfrm>
            <a:prstGeom prst="rect">
              <a:avLst/>
            </a:prstGeom>
            <a:grpFill/>
          </p:spPr>
          <p:txBody>
            <a:bodyPr wrap="none" rtlCol="0">
              <a:spAutoFit/>
            </a:bodyPr>
            <a:lstStyle/>
            <a:p>
              <a:pPr defTabSz="609600"/>
              <a:r>
                <a:rPr lang="en-US" sz="800" dirty="0">
                  <a:solidFill>
                    <a:srgbClr val="FFFFFF"/>
                  </a:solidFill>
                </a:rPr>
                <a:t>R:</a:t>
              </a:r>
              <a:r>
                <a:rPr lang="en-US" altLang="zh-CN" sz="800" dirty="0">
                  <a:solidFill>
                    <a:srgbClr val="FFFFFF"/>
                  </a:solidFill>
                </a:rPr>
                <a:t>36</a:t>
              </a:r>
              <a:endParaRPr lang="en-US" sz="800" dirty="0">
                <a:solidFill>
                  <a:srgbClr val="FFFFFF"/>
                </a:solidFill>
              </a:endParaRPr>
            </a:p>
            <a:p>
              <a:pPr defTabSz="609600"/>
              <a:r>
                <a:rPr lang="en-US" sz="800" dirty="0">
                  <a:solidFill>
                    <a:srgbClr val="FFFFFF"/>
                  </a:solidFill>
                </a:rPr>
                <a:t>G:</a:t>
              </a:r>
              <a:r>
                <a:rPr lang="en-US" altLang="zh-CN" sz="800" dirty="0">
                  <a:solidFill>
                    <a:srgbClr val="FFFFFF"/>
                  </a:solidFill>
                </a:rPr>
                <a:t>33</a:t>
              </a:r>
              <a:endParaRPr lang="en-US" sz="800" dirty="0">
                <a:solidFill>
                  <a:srgbClr val="FFFFFF"/>
                </a:solidFill>
              </a:endParaRPr>
            </a:p>
            <a:p>
              <a:pPr defTabSz="609600"/>
              <a:r>
                <a:rPr lang="en-US" sz="800" dirty="0">
                  <a:solidFill>
                    <a:srgbClr val="FFFFFF"/>
                  </a:solidFill>
                </a:rPr>
                <a:t>B:</a:t>
              </a:r>
              <a:r>
                <a:rPr lang="en-US" altLang="zh-CN" sz="800" dirty="0">
                  <a:solidFill>
                    <a:srgbClr val="FFFFFF"/>
                  </a:solidFill>
                </a:rPr>
                <a:t>9</a:t>
              </a:r>
              <a:r>
                <a:rPr lang="en-US" sz="800" dirty="0">
                  <a:solidFill>
                    <a:srgbClr val="FFFFFF"/>
                  </a:solidFill>
                </a:rPr>
                <a:t>5</a:t>
              </a:r>
            </a:p>
          </p:txBody>
        </p:sp>
      </p:grpSp>
      <p:grpSp>
        <p:nvGrpSpPr>
          <p:cNvPr id="45" name="Group 44"/>
          <p:cNvGrpSpPr/>
          <p:nvPr/>
        </p:nvGrpSpPr>
        <p:grpSpPr>
          <a:xfrm>
            <a:off x="-1081337" y="659219"/>
            <a:ext cx="646288" cy="646288"/>
            <a:chOff x="-1138755" y="0"/>
            <a:chExt cx="646288" cy="646288"/>
          </a:xfrm>
        </p:grpSpPr>
        <p:sp>
          <p:nvSpPr>
            <p:cNvPr id="46" name="Rectangle 45"/>
            <p:cNvSpPr/>
            <p:nvPr userDrawn="1"/>
          </p:nvSpPr>
          <p:spPr>
            <a:xfrm>
              <a:off x="-1138755" y="0"/>
              <a:ext cx="646288" cy="646288"/>
            </a:xfrm>
            <a:prstGeom prst="rect">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800">
                <a:solidFill>
                  <a:srgbClr val="FFFFFF"/>
                </a:solidFill>
              </a:endParaRPr>
            </a:p>
          </p:txBody>
        </p:sp>
        <p:sp>
          <p:nvSpPr>
            <p:cNvPr id="47" name="TextBox 46"/>
            <p:cNvSpPr txBox="1"/>
            <p:nvPr userDrawn="1"/>
          </p:nvSpPr>
          <p:spPr>
            <a:xfrm>
              <a:off x="-1138755" y="0"/>
              <a:ext cx="428625" cy="460375"/>
            </a:xfrm>
            <a:prstGeom prst="rect">
              <a:avLst/>
            </a:prstGeom>
            <a:noFill/>
          </p:spPr>
          <p:txBody>
            <a:bodyPr wrap="none" rtlCol="0">
              <a:spAutoFit/>
            </a:bodyPr>
            <a:lstStyle/>
            <a:p>
              <a:pPr defTabSz="609600"/>
              <a:r>
                <a:rPr lang="en-US" sz="800" dirty="0">
                  <a:solidFill>
                    <a:srgbClr val="FFFFFF"/>
                  </a:solidFill>
                </a:rPr>
                <a:t>R:</a:t>
              </a:r>
              <a:r>
                <a:rPr lang="en-US" altLang="zh-CN" sz="800" dirty="0">
                  <a:solidFill>
                    <a:srgbClr val="FFFFFF"/>
                  </a:solidFill>
                </a:rPr>
                <a:t>23</a:t>
              </a:r>
              <a:endParaRPr lang="en-US" sz="800" dirty="0">
                <a:solidFill>
                  <a:srgbClr val="FFFFFF"/>
                </a:solidFill>
              </a:endParaRPr>
            </a:p>
            <a:p>
              <a:pPr defTabSz="609600"/>
              <a:r>
                <a:rPr lang="en-US" sz="800" dirty="0">
                  <a:solidFill>
                    <a:srgbClr val="FFFFFF"/>
                  </a:solidFill>
                </a:rPr>
                <a:t>G:1</a:t>
              </a:r>
              <a:r>
                <a:rPr lang="en-US" altLang="zh-CN" sz="800" dirty="0">
                  <a:solidFill>
                    <a:srgbClr val="FFFFFF"/>
                  </a:solidFill>
                </a:rPr>
                <a:t>36</a:t>
              </a:r>
              <a:endParaRPr lang="en-US" sz="800" dirty="0">
                <a:solidFill>
                  <a:srgbClr val="FFFFFF"/>
                </a:solidFill>
              </a:endParaRPr>
            </a:p>
            <a:p>
              <a:pPr defTabSz="609600"/>
              <a:r>
                <a:rPr lang="en-US" sz="800" dirty="0">
                  <a:solidFill>
                    <a:srgbClr val="FFFFFF"/>
                  </a:solidFill>
                </a:rPr>
                <a:t>B:</a:t>
              </a:r>
              <a:r>
                <a:rPr lang="en-US" altLang="zh-CN" sz="800" dirty="0">
                  <a:solidFill>
                    <a:srgbClr val="FFFFFF"/>
                  </a:solidFill>
                </a:rPr>
                <a:t>238</a:t>
              </a:r>
              <a:endParaRPr lang="en-US" sz="800" dirty="0">
                <a:solidFill>
                  <a:srgbClr val="FFFFFF"/>
                </a:solidFill>
              </a:endParaRPr>
            </a:p>
          </p:txBody>
        </p:sp>
      </p:grpSp>
      <p:grpSp>
        <p:nvGrpSpPr>
          <p:cNvPr id="48" name="Group 47"/>
          <p:cNvGrpSpPr/>
          <p:nvPr/>
        </p:nvGrpSpPr>
        <p:grpSpPr>
          <a:xfrm>
            <a:off x="-1081337" y="1371656"/>
            <a:ext cx="646288" cy="646288"/>
            <a:chOff x="-1138755" y="0"/>
            <a:chExt cx="646288" cy="646288"/>
          </a:xfrm>
        </p:grpSpPr>
        <p:sp>
          <p:nvSpPr>
            <p:cNvPr id="49" name="Rectangle 48"/>
            <p:cNvSpPr/>
            <p:nvPr userDrawn="1"/>
          </p:nvSpPr>
          <p:spPr>
            <a:xfrm>
              <a:off x="-1138755" y="0"/>
              <a:ext cx="646288" cy="646288"/>
            </a:xfrm>
            <a:prstGeom prst="rect">
              <a:avLst/>
            </a:prstGeom>
            <a:solidFill>
              <a:srgbClr val="25C1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800">
                <a:solidFill>
                  <a:srgbClr val="FFFFFF"/>
                </a:solidFill>
              </a:endParaRPr>
            </a:p>
          </p:txBody>
        </p:sp>
        <p:sp>
          <p:nvSpPr>
            <p:cNvPr id="50" name="TextBox 49"/>
            <p:cNvSpPr txBox="1"/>
            <p:nvPr userDrawn="1"/>
          </p:nvSpPr>
          <p:spPr>
            <a:xfrm>
              <a:off x="-1138755" y="0"/>
              <a:ext cx="428625" cy="460375"/>
            </a:xfrm>
            <a:prstGeom prst="rect">
              <a:avLst/>
            </a:prstGeom>
            <a:noFill/>
          </p:spPr>
          <p:txBody>
            <a:bodyPr wrap="none" rtlCol="0">
              <a:spAutoFit/>
            </a:bodyPr>
            <a:lstStyle/>
            <a:p>
              <a:pPr defTabSz="609600"/>
              <a:r>
                <a:rPr lang="en-US" sz="800" dirty="0">
                  <a:solidFill>
                    <a:srgbClr val="000000"/>
                  </a:solidFill>
                </a:rPr>
                <a:t>R:</a:t>
              </a:r>
              <a:r>
                <a:rPr lang="en-US" altLang="zh-CN" sz="800" dirty="0">
                  <a:solidFill>
                    <a:srgbClr val="000000"/>
                  </a:solidFill>
                </a:rPr>
                <a:t>35</a:t>
              </a:r>
              <a:endParaRPr lang="en-US" sz="800" dirty="0">
                <a:solidFill>
                  <a:srgbClr val="000000"/>
                </a:solidFill>
              </a:endParaRPr>
            </a:p>
            <a:p>
              <a:pPr defTabSz="609600"/>
              <a:r>
                <a:rPr lang="en-US" sz="800" dirty="0">
                  <a:solidFill>
                    <a:srgbClr val="000000"/>
                  </a:solidFill>
                </a:rPr>
                <a:t>G:2</a:t>
              </a:r>
              <a:r>
                <a:rPr lang="en-US" altLang="zh-CN" sz="800" dirty="0">
                  <a:solidFill>
                    <a:srgbClr val="000000"/>
                  </a:solidFill>
                </a:rPr>
                <a:t>04</a:t>
              </a:r>
              <a:endParaRPr lang="en-US" sz="800" dirty="0">
                <a:solidFill>
                  <a:srgbClr val="000000"/>
                </a:solidFill>
              </a:endParaRPr>
            </a:p>
            <a:p>
              <a:pPr defTabSz="609600"/>
              <a:r>
                <a:rPr lang="en-US" sz="800" dirty="0">
                  <a:solidFill>
                    <a:srgbClr val="000000"/>
                  </a:solidFill>
                </a:rPr>
                <a:t>B:2</a:t>
              </a:r>
              <a:r>
                <a:rPr lang="en-US" altLang="zh-CN" sz="800" dirty="0">
                  <a:solidFill>
                    <a:srgbClr val="000000"/>
                  </a:solidFill>
                </a:rPr>
                <a:t>52</a:t>
              </a:r>
              <a:endParaRPr lang="en-US" sz="800" dirty="0">
                <a:solidFill>
                  <a:srgbClr val="000000"/>
                </a:solidFill>
              </a:endParaRPr>
            </a:p>
          </p:txBody>
        </p:sp>
      </p:grpSp>
      <p:grpSp>
        <p:nvGrpSpPr>
          <p:cNvPr id="51" name="Group 50"/>
          <p:cNvGrpSpPr/>
          <p:nvPr/>
        </p:nvGrpSpPr>
        <p:grpSpPr>
          <a:xfrm>
            <a:off x="-1081337" y="2084093"/>
            <a:ext cx="646288" cy="646288"/>
            <a:chOff x="-1138755" y="0"/>
            <a:chExt cx="646288" cy="646288"/>
          </a:xfrm>
        </p:grpSpPr>
        <p:sp>
          <p:nvSpPr>
            <p:cNvPr id="52" name="Rectangle 51"/>
            <p:cNvSpPr/>
            <p:nvPr userDrawn="1"/>
          </p:nvSpPr>
          <p:spPr>
            <a:xfrm>
              <a:off x="-1138755" y="0"/>
              <a:ext cx="646288" cy="646288"/>
            </a:xfrm>
            <a:prstGeom prst="rect">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800">
                <a:solidFill>
                  <a:srgbClr val="FFFFFF"/>
                </a:solidFill>
              </a:endParaRPr>
            </a:p>
          </p:txBody>
        </p:sp>
        <p:sp>
          <p:nvSpPr>
            <p:cNvPr id="53" name="TextBox 52"/>
            <p:cNvSpPr txBox="1"/>
            <p:nvPr userDrawn="1"/>
          </p:nvSpPr>
          <p:spPr>
            <a:xfrm>
              <a:off x="-1138755" y="0"/>
              <a:ext cx="428625" cy="460375"/>
            </a:xfrm>
            <a:prstGeom prst="rect">
              <a:avLst/>
            </a:prstGeom>
            <a:noFill/>
          </p:spPr>
          <p:txBody>
            <a:bodyPr wrap="none" rtlCol="0">
              <a:spAutoFit/>
            </a:bodyPr>
            <a:lstStyle/>
            <a:p>
              <a:pPr defTabSz="609600"/>
              <a:r>
                <a:rPr lang="en-US" sz="800" dirty="0">
                  <a:solidFill>
                    <a:srgbClr val="FFFFFF"/>
                  </a:solidFill>
                </a:rPr>
                <a:t>R:</a:t>
              </a:r>
              <a:r>
                <a:rPr lang="en-US" altLang="zh-CN" sz="800" dirty="0">
                  <a:solidFill>
                    <a:srgbClr val="FFFFFF"/>
                  </a:solidFill>
                </a:rPr>
                <a:t>33</a:t>
              </a:r>
              <a:endParaRPr lang="en-US" sz="800" dirty="0">
                <a:solidFill>
                  <a:srgbClr val="FFFFFF"/>
                </a:solidFill>
              </a:endParaRPr>
            </a:p>
            <a:p>
              <a:pPr defTabSz="609600"/>
              <a:r>
                <a:rPr lang="en-US" sz="800" dirty="0">
                  <a:solidFill>
                    <a:srgbClr val="FFFFFF"/>
                  </a:solidFill>
                </a:rPr>
                <a:t>G:</a:t>
              </a:r>
              <a:r>
                <a:rPr lang="en-US" altLang="zh-CN" sz="800" dirty="0">
                  <a:solidFill>
                    <a:srgbClr val="FFFFFF"/>
                  </a:solidFill>
                </a:rPr>
                <a:t>200</a:t>
              </a:r>
              <a:endParaRPr lang="en-US" sz="800" dirty="0">
                <a:solidFill>
                  <a:srgbClr val="FFFFFF"/>
                </a:solidFill>
              </a:endParaRPr>
            </a:p>
            <a:p>
              <a:pPr defTabSz="609600"/>
              <a:r>
                <a:rPr lang="en-US" sz="800" dirty="0">
                  <a:solidFill>
                    <a:srgbClr val="FFFFFF"/>
                  </a:solidFill>
                </a:rPr>
                <a:t>B:</a:t>
              </a:r>
              <a:r>
                <a:rPr lang="en-US" altLang="zh-CN" sz="800" dirty="0">
                  <a:solidFill>
                    <a:srgbClr val="FFFFFF"/>
                  </a:solidFill>
                </a:rPr>
                <a:t>200</a:t>
              </a:r>
              <a:endParaRPr lang="en-US" sz="800" dirty="0">
                <a:solidFill>
                  <a:srgbClr val="FFFFFF"/>
                </a:solidFill>
              </a:endParaRPr>
            </a:p>
          </p:txBody>
        </p:sp>
      </p:grpSp>
      <p:sp>
        <p:nvSpPr>
          <p:cNvPr id="59" name="TextBox 58"/>
          <p:cNvSpPr txBox="1"/>
          <p:nvPr/>
        </p:nvSpPr>
        <p:spPr>
          <a:xfrm>
            <a:off x="-1095448" y="3710099"/>
            <a:ext cx="943048" cy="414020"/>
          </a:xfrm>
          <a:prstGeom prst="rect">
            <a:avLst/>
          </a:prstGeom>
          <a:noFill/>
        </p:spPr>
        <p:txBody>
          <a:bodyPr wrap="square" rtlCol="0">
            <a:spAutoFit/>
          </a:bodyPr>
          <a:lstStyle/>
          <a:p>
            <a:pPr defTabSz="609600"/>
            <a:r>
              <a:rPr lang="zh-CN" altLang="en-US" sz="700" dirty="0">
                <a:solidFill>
                  <a:srgbClr val="FFFFFF"/>
                </a:solidFill>
              </a:rPr>
              <a:t>中文字体：</a:t>
            </a:r>
            <a:endParaRPr lang="en-US" altLang="zh-CN" sz="700" dirty="0">
              <a:solidFill>
                <a:srgbClr val="1EA19F"/>
              </a:solidFill>
            </a:endParaRPr>
          </a:p>
          <a:p>
            <a:pPr defTabSz="609600">
              <a:defRPr/>
            </a:pPr>
            <a:r>
              <a:rPr lang="zh-CN" altLang="en-US" sz="1400" dirty="0">
                <a:solidFill>
                  <a:srgbClr val="FFFFFF"/>
                </a:solidFill>
                <a:latin typeface="Heiti SC Medium"/>
                <a:ea typeface="Heiti SC Medium"/>
                <a:cs typeface="Heiti SC Medium"/>
              </a:rPr>
              <a:t>微软雅黑</a:t>
            </a:r>
            <a:endParaRPr lang="en-US" altLang="zh-CN" sz="1400" dirty="0">
              <a:solidFill>
                <a:srgbClr val="FFFFFF"/>
              </a:solidFill>
              <a:latin typeface="Heiti SC Medium"/>
              <a:ea typeface="Heiti SC Medium"/>
              <a:cs typeface="Heiti SC Medium"/>
            </a:endParaRPr>
          </a:p>
        </p:txBody>
      </p:sp>
      <p:grpSp>
        <p:nvGrpSpPr>
          <p:cNvPr id="60" name="Group 59"/>
          <p:cNvGrpSpPr/>
          <p:nvPr/>
        </p:nvGrpSpPr>
        <p:grpSpPr>
          <a:xfrm>
            <a:off x="-1081337" y="2796527"/>
            <a:ext cx="646288" cy="646288"/>
            <a:chOff x="-1138755" y="0"/>
            <a:chExt cx="646288" cy="646288"/>
          </a:xfrm>
        </p:grpSpPr>
        <p:sp>
          <p:nvSpPr>
            <p:cNvPr id="61" name="Rectangle 60"/>
            <p:cNvSpPr/>
            <p:nvPr userDrawn="1"/>
          </p:nvSpPr>
          <p:spPr>
            <a:xfrm>
              <a:off x="-1138755" y="0"/>
              <a:ext cx="646288" cy="646288"/>
            </a:xfrm>
            <a:prstGeom prst="rect">
              <a:avLst/>
            </a:prstGeom>
            <a:solidFill>
              <a:srgbClr val="9F55F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600"/>
              <a:endParaRPr lang="en-US" sz="800">
                <a:solidFill>
                  <a:srgbClr val="FFFFFF"/>
                </a:solidFill>
              </a:endParaRPr>
            </a:p>
          </p:txBody>
        </p:sp>
        <p:sp>
          <p:nvSpPr>
            <p:cNvPr id="62" name="TextBox 61"/>
            <p:cNvSpPr txBox="1"/>
            <p:nvPr userDrawn="1"/>
          </p:nvSpPr>
          <p:spPr>
            <a:xfrm>
              <a:off x="-1138755" y="0"/>
              <a:ext cx="428625" cy="460375"/>
            </a:xfrm>
            <a:prstGeom prst="rect">
              <a:avLst/>
            </a:prstGeom>
            <a:noFill/>
          </p:spPr>
          <p:txBody>
            <a:bodyPr wrap="none" rtlCol="0">
              <a:spAutoFit/>
            </a:bodyPr>
            <a:lstStyle/>
            <a:p>
              <a:pPr defTabSz="609600"/>
              <a:r>
                <a:rPr lang="en-US" sz="800" dirty="0">
                  <a:solidFill>
                    <a:srgbClr val="FFFFFF"/>
                  </a:solidFill>
                </a:rPr>
                <a:t>R:</a:t>
              </a:r>
              <a:r>
                <a:rPr lang="zh-CN" altLang="zh-CN" sz="800" dirty="0">
                  <a:solidFill>
                    <a:srgbClr val="FFFFFF"/>
                  </a:solidFill>
                </a:rPr>
                <a:t>1</a:t>
              </a:r>
              <a:r>
                <a:rPr lang="en-US" altLang="zh-CN" sz="800" dirty="0">
                  <a:solidFill>
                    <a:srgbClr val="FFFFFF"/>
                  </a:solidFill>
                </a:rPr>
                <a:t>76</a:t>
              </a:r>
              <a:endParaRPr lang="en-US" sz="800" dirty="0">
                <a:solidFill>
                  <a:srgbClr val="FFFFFF"/>
                </a:solidFill>
              </a:endParaRPr>
            </a:p>
            <a:p>
              <a:pPr defTabSz="609600"/>
              <a:r>
                <a:rPr lang="en-US" sz="800" dirty="0">
                  <a:solidFill>
                    <a:srgbClr val="FFFFFF"/>
                  </a:solidFill>
                </a:rPr>
                <a:t>G:</a:t>
              </a:r>
              <a:r>
                <a:rPr lang="zh-CN" altLang="zh-CN" sz="800" dirty="0">
                  <a:solidFill>
                    <a:srgbClr val="FFFFFF"/>
                  </a:solidFill>
                </a:rPr>
                <a:t>1</a:t>
              </a:r>
              <a:r>
                <a:rPr lang="en-US" altLang="zh-CN" sz="800" dirty="0">
                  <a:solidFill>
                    <a:srgbClr val="FFFFFF"/>
                  </a:solidFill>
                </a:rPr>
                <a:t>15</a:t>
              </a:r>
              <a:endParaRPr lang="en-US" sz="800" dirty="0">
                <a:solidFill>
                  <a:srgbClr val="FFFFFF"/>
                </a:solidFill>
              </a:endParaRPr>
            </a:p>
            <a:p>
              <a:pPr defTabSz="609600"/>
              <a:r>
                <a:rPr lang="en-US" sz="800" dirty="0">
                  <a:solidFill>
                    <a:srgbClr val="FFFFFF"/>
                  </a:solidFill>
                </a:rPr>
                <a:t>B:</a:t>
              </a:r>
              <a:r>
                <a:rPr lang="zh-CN" altLang="zh-CN" sz="800" dirty="0">
                  <a:solidFill>
                    <a:srgbClr val="FFFFFF"/>
                  </a:solidFill>
                </a:rPr>
                <a:t>2</a:t>
              </a:r>
              <a:r>
                <a:rPr lang="en-US" altLang="zh-CN" sz="800" dirty="0">
                  <a:solidFill>
                    <a:srgbClr val="FFFFFF"/>
                  </a:solidFill>
                </a:rPr>
                <a:t>52</a:t>
              </a:r>
              <a:endParaRPr lang="en-US" sz="800" dirty="0">
                <a:solidFill>
                  <a:srgbClr val="FFFFFF"/>
                </a:solidFill>
              </a:endParaRPr>
            </a:p>
          </p:txBody>
        </p:sp>
      </p:grpSp>
      <p:sp>
        <p:nvSpPr>
          <p:cNvPr id="63" name="Rectangle 62"/>
          <p:cNvSpPr/>
          <p:nvPr/>
        </p:nvSpPr>
        <p:spPr>
          <a:xfrm>
            <a:off x="-1095448" y="4158941"/>
            <a:ext cx="770893" cy="445135"/>
          </a:xfrm>
          <a:prstGeom prst="rect">
            <a:avLst/>
          </a:prstGeom>
        </p:spPr>
        <p:txBody>
          <a:bodyPr wrap="square">
            <a:spAutoFit/>
          </a:bodyPr>
          <a:lstStyle/>
          <a:p>
            <a:pPr defTabSz="609600">
              <a:defRPr/>
            </a:pPr>
            <a:r>
              <a:rPr lang="zh-CN" altLang="en-US" sz="700" dirty="0">
                <a:solidFill>
                  <a:srgbClr val="FFFFFF"/>
                </a:solidFill>
              </a:rPr>
              <a:t>英文字体：</a:t>
            </a:r>
            <a:endParaRPr lang="en-US" altLang="zh-CN" sz="700" b="1" dirty="0">
              <a:solidFill>
                <a:srgbClr val="FFFFFF"/>
              </a:solidFill>
              <a:latin typeface="Arial" panose="020B0604020202020204"/>
              <a:cs typeface="Arial" panose="020B0604020202020204"/>
            </a:endParaRPr>
          </a:p>
          <a:p>
            <a:pPr defTabSz="609600"/>
            <a:r>
              <a:rPr lang="en-US" altLang="zh-CN" sz="1600" b="1" dirty="0">
                <a:solidFill>
                  <a:srgbClr val="FFFFFF"/>
                </a:solidFill>
                <a:latin typeface="Arial" panose="020B0604020202020204"/>
                <a:cs typeface="Arial" panose="020B0604020202020204"/>
              </a:rPr>
              <a:t>Arial</a:t>
            </a:r>
          </a:p>
        </p:txBody>
      </p:sp>
      <p:grpSp>
        <p:nvGrpSpPr>
          <p:cNvPr id="76" name="Group 75"/>
          <p:cNvGrpSpPr/>
          <p:nvPr/>
        </p:nvGrpSpPr>
        <p:grpSpPr>
          <a:xfrm>
            <a:off x="-201085" y="208515"/>
            <a:ext cx="136829" cy="4388332"/>
            <a:chOff x="-279703" y="208515"/>
            <a:chExt cx="243417" cy="4388332"/>
          </a:xfrm>
        </p:grpSpPr>
        <p:cxnSp>
          <p:nvCxnSpPr>
            <p:cNvPr id="77" name="Straight Connector 7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userDrawn="1"/>
          </p:nvGrpSpPr>
          <p:grpSpPr>
            <a:xfrm>
              <a:off x="-279703" y="4254803"/>
              <a:ext cx="243417" cy="342044"/>
              <a:chOff x="-243418" y="1063625"/>
              <a:chExt cx="243417" cy="342044"/>
            </a:xfrm>
          </p:grpSpPr>
          <p:cxnSp>
            <p:nvCxnSpPr>
              <p:cNvPr id="82" name="Straight Connector 81"/>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79" name="Group 78"/>
            <p:cNvGrpSpPr/>
            <p:nvPr userDrawn="1"/>
          </p:nvGrpSpPr>
          <p:grpSpPr>
            <a:xfrm>
              <a:off x="-279703" y="208515"/>
              <a:ext cx="243417" cy="864155"/>
              <a:chOff x="-243418" y="1063625"/>
              <a:chExt cx="243417" cy="864155"/>
            </a:xfrm>
          </p:grpSpPr>
          <p:cxnSp>
            <p:nvCxnSpPr>
              <p:cNvPr id="80" name="Straight Connector 79"/>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94" name="Straight Connector 93"/>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6" name="Group 95"/>
          <p:cNvGrpSpPr/>
          <p:nvPr/>
        </p:nvGrpSpPr>
        <p:grpSpPr>
          <a:xfrm>
            <a:off x="9196916" y="208515"/>
            <a:ext cx="136829" cy="4388332"/>
            <a:chOff x="-279703" y="208515"/>
            <a:chExt cx="243417" cy="4388332"/>
          </a:xfrm>
        </p:grpSpPr>
        <p:cxnSp>
          <p:nvCxnSpPr>
            <p:cNvPr id="97" name="Straight Connector 96"/>
            <p:cNvCxnSpPr/>
            <p:nvPr userDrawn="1"/>
          </p:nvCxnSpPr>
          <p:spPr>
            <a:xfrm flipH="1">
              <a:off x="-279703" y="1414714"/>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98" name="Group 97"/>
            <p:cNvGrpSpPr/>
            <p:nvPr userDrawn="1"/>
          </p:nvGrpSpPr>
          <p:grpSpPr>
            <a:xfrm>
              <a:off x="-279703" y="4254803"/>
              <a:ext cx="243417" cy="342044"/>
              <a:chOff x="-243418" y="1063625"/>
              <a:chExt cx="243417" cy="342044"/>
            </a:xfrm>
          </p:grpSpPr>
          <p:cxnSp>
            <p:nvCxnSpPr>
              <p:cNvPr id="103" name="Straight Connector 102"/>
              <p:cNvCxnSpPr/>
              <p:nvPr userDrawn="1"/>
            </p:nvCxnSpPr>
            <p:spPr>
              <a:xfrm flipH="1">
                <a:off x="-243418" y="140566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grpSp>
          <p:nvGrpSpPr>
            <p:cNvPr id="99" name="Group 98"/>
            <p:cNvGrpSpPr/>
            <p:nvPr userDrawn="1"/>
          </p:nvGrpSpPr>
          <p:grpSpPr>
            <a:xfrm>
              <a:off x="-279703" y="208515"/>
              <a:ext cx="243417" cy="864155"/>
              <a:chOff x="-243418" y="1063625"/>
              <a:chExt cx="243417" cy="864155"/>
            </a:xfrm>
          </p:grpSpPr>
          <p:cxnSp>
            <p:nvCxnSpPr>
              <p:cNvPr id="101" name="Straight Connector 100"/>
              <p:cNvCxnSpPr/>
              <p:nvPr userDrawn="1"/>
            </p:nvCxnSpPr>
            <p:spPr>
              <a:xfrm flipH="1">
                <a:off x="-243418" y="1927780"/>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userDrawn="1"/>
            </p:nvCxnSpPr>
            <p:spPr>
              <a:xfrm flipH="1">
                <a:off x="-243418" y="1063625"/>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100" name="Straight Connector 99"/>
            <p:cNvCxnSpPr/>
            <p:nvPr userDrawn="1"/>
          </p:nvCxnSpPr>
          <p:spPr>
            <a:xfrm flipH="1">
              <a:off x="-279703" y="550559"/>
              <a:ext cx="243417" cy="0"/>
            </a:xfrm>
            <a:prstGeom prst="line">
              <a:avLst/>
            </a:prstGeom>
            <a:ln w="6350" cmpd="sng">
              <a:solidFill>
                <a:schemeClr val="bg1"/>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6" name="标题占位符 5"/>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7" name="文本占位符 6"/>
          <p:cNvSpPr>
            <a:spLocks noGrp="1"/>
          </p:cNvSpPr>
          <p:nvPr>
            <p:ph type="body" idx="1"/>
          </p:nvPr>
        </p:nvSpPr>
        <p:spPr>
          <a:xfrm>
            <a:off x="457200" y="1200151"/>
            <a:ext cx="8229600" cy="33940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152887776"/>
      </p:ext>
    </p:extLst>
  </p:cSld>
  <p:clrMap bg1="lt1" tx1="dk1" bg2="lt2" tx2="dk2" accent1="accent1" accent2="accent2" accent3="accent3" accent4="accent4" accent5="accent5" accent6="accent6" hlink="hlink" folHlink="folHlink"/>
  <p:sldLayoutIdLst>
    <p:sldLayoutId id="2147493487" r:id="rId1"/>
    <p:sldLayoutId id="2147493488" r:id="rId2"/>
    <p:sldLayoutId id="2147493489" r:id="rId3"/>
    <p:sldLayoutId id="2147493490" r:id="rId4"/>
    <p:sldLayoutId id="2147493491" r:id="rId5"/>
    <p:sldLayoutId id="2147493492" r:id="rId6"/>
    <p:sldLayoutId id="2147493493" r:id="rId7"/>
    <p:sldLayoutId id="2147493494" r:id="rId8"/>
    <p:sldLayoutId id="2147493495" r:id="rId9"/>
    <p:sldLayoutId id="2147493496" r:id="rId10"/>
    <p:sldLayoutId id="2147493497" r:id="rId11"/>
  </p:sldLayoutIdLst>
  <p:txStyles>
    <p:titleStyle>
      <a:lvl1pPr algn="ctr" defTabSz="457200" rtl="0" eaLnBrk="1" latinLnBrk="0" hangingPunct="1">
        <a:spcBef>
          <a:spcPct val="0"/>
        </a:spcBef>
        <a:buNone/>
        <a:defRPr sz="2700" b="1" i="0" kern="1200">
          <a:solidFill>
            <a:schemeClr val="tx1"/>
          </a:solidFill>
          <a:latin typeface="微软雅黑" panose="020B0503020204020204" charset="-122"/>
          <a:ea typeface="微软雅黑" panose="020B0503020204020204" charset="-122"/>
          <a:cs typeface="Arial" panose="020B0604020202020204"/>
        </a:defRPr>
      </a:lvl1pPr>
    </p:titleStyle>
    <p:bodyStyle>
      <a:lvl1pPr marL="342900" indent="-342900" algn="l" defTabSz="457200" rtl="0" eaLnBrk="1" latinLnBrk="0" hangingPunct="1">
        <a:spcBef>
          <a:spcPct val="15000"/>
        </a:spcBef>
        <a:buFont typeface="Arial" panose="020B0604020202020204"/>
        <a:buChar char="•"/>
        <a:defRPr sz="2400" b="0" i="0" kern="1200">
          <a:solidFill>
            <a:schemeClr val="tx1"/>
          </a:solidFill>
          <a:latin typeface="微软雅黑" panose="020B0503020204020204" charset="-122"/>
          <a:ea typeface="微软雅黑" panose="020B0503020204020204" charset="-122"/>
          <a:cs typeface="Arial" panose="020B0604020202020204"/>
        </a:defRPr>
      </a:lvl1pPr>
      <a:lvl2pPr marL="742950" indent="-285750" algn="l" defTabSz="457200" rtl="0" eaLnBrk="1" latinLnBrk="0" hangingPunct="1">
        <a:spcBef>
          <a:spcPct val="15000"/>
        </a:spcBef>
        <a:buFont typeface="Arial" panose="020B0604020202020204"/>
        <a:buChar char="–"/>
        <a:defRPr sz="2100" b="0" i="0" kern="1200">
          <a:solidFill>
            <a:schemeClr val="tx1"/>
          </a:solidFill>
          <a:latin typeface="微软雅黑" panose="020B0503020204020204" charset="-122"/>
          <a:ea typeface="微软雅黑" panose="020B0503020204020204" charset="-122"/>
          <a:cs typeface="Arial" panose="020B0604020202020204"/>
        </a:defRPr>
      </a:lvl2pPr>
      <a:lvl3pPr marL="1143000" indent="-228600" algn="l" defTabSz="457200" rtl="0" eaLnBrk="1" latinLnBrk="0" hangingPunct="1">
        <a:spcBef>
          <a:spcPct val="15000"/>
        </a:spcBef>
        <a:buFont typeface="Arial" panose="020B0604020202020204"/>
        <a:buChar char="•"/>
        <a:defRPr sz="1500" b="0" i="0" kern="1200">
          <a:solidFill>
            <a:schemeClr val="tx1"/>
          </a:solidFill>
          <a:latin typeface="微软雅黑" panose="020B0503020204020204" charset="-122"/>
          <a:ea typeface="微软雅黑" panose="020B0503020204020204" charset="-122"/>
          <a:cs typeface="Arial" panose="020B0604020202020204"/>
        </a:defRPr>
      </a:lvl3pPr>
      <a:lvl4pPr marL="1600200" indent="-228600" algn="l" defTabSz="457200" rtl="0" eaLnBrk="1" latinLnBrk="0" hangingPunct="1">
        <a:spcBef>
          <a:spcPct val="15000"/>
        </a:spcBef>
        <a:buFont typeface="Arial" panose="020B0604020202020204"/>
        <a:buChar char="–"/>
        <a:defRPr sz="1350" b="0" i="0" kern="1200">
          <a:solidFill>
            <a:schemeClr val="tx1"/>
          </a:solidFill>
          <a:latin typeface="微软雅黑" panose="020B0503020204020204" charset="-122"/>
          <a:ea typeface="微软雅黑" panose="020B0503020204020204" charset="-122"/>
          <a:cs typeface="Arial" panose="020B0604020202020204"/>
        </a:defRPr>
      </a:lvl4pPr>
      <a:lvl5pPr marL="2057400" indent="-228600" algn="l" defTabSz="457200" rtl="0" eaLnBrk="1" latinLnBrk="0" hangingPunct="1">
        <a:spcBef>
          <a:spcPct val="15000"/>
        </a:spcBef>
        <a:buFont typeface="Arial" panose="020B0604020202020204"/>
        <a:buChar char="»"/>
        <a:defRPr sz="1350" b="0" i="0" kern="1200">
          <a:solidFill>
            <a:schemeClr val="tx1"/>
          </a:solidFill>
          <a:latin typeface="微软雅黑" panose="020B0503020204020204" charset="-122"/>
          <a:ea typeface="微软雅黑" panose="020B0503020204020204" charset="-122"/>
          <a:cs typeface="Arial" panose="020B0604020202020204"/>
        </a:defRPr>
      </a:lvl5pPr>
      <a:lvl6pPr marL="2514600" indent="-228600" algn="l" defTabSz="457200" rtl="0" eaLnBrk="1" latinLnBrk="0" hangingPunct="1">
        <a:spcBef>
          <a:spcPct val="15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15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15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15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6.pn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tags" Target="../tags/tag3.xml"/><Relationship Id="rId7" Type="http://schemas.openxmlformats.org/officeDocument/2006/relationships/slideLayout" Target="../slideLayouts/slideLayout14.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71EB"/>
        </a:solidFill>
        <a:effectLst/>
      </p:bgPr>
    </p:bg>
    <p:spTree>
      <p:nvGrpSpPr>
        <p:cNvPr id="1" name=""/>
        <p:cNvGrpSpPr/>
        <p:nvPr/>
      </p:nvGrpSpPr>
      <p:grpSpPr>
        <a:xfrm>
          <a:off x="0" y="0"/>
          <a:ext cx="0" cy="0"/>
          <a:chOff x="0" y="0"/>
          <a:chExt cx="0" cy="0"/>
        </a:xfrm>
      </p:grpSpPr>
      <p:sp>
        <p:nvSpPr>
          <p:cNvPr id="8" name="Text Placeholder 4"/>
          <p:cNvSpPr txBox="1">
            <a:spLocks/>
          </p:cNvSpPr>
          <p:nvPr/>
        </p:nvSpPr>
        <p:spPr bwMode="auto">
          <a:xfrm>
            <a:off x="856193" y="2915704"/>
            <a:ext cx="2369607" cy="250829"/>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000" b="0" i="0" kern="1200">
                <a:solidFill>
                  <a:schemeClr val="bg1"/>
                </a:solidFill>
                <a:latin typeface="Microsoft YaHei" charset="-122"/>
                <a:ea typeface="Microsoft YaHei" charset="-122"/>
                <a:cs typeface="Microsoft YaHei" charset="-122"/>
              </a:defRPr>
            </a:lvl1pPr>
            <a:lvl2pPr marL="457200" indent="0" algn="l" defTabSz="457200" rtl="0" eaLnBrk="1" latinLnBrk="0" hangingPunct="1">
              <a:spcBef>
                <a:spcPct val="20000"/>
              </a:spcBef>
              <a:buFont typeface="Arial"/>
              <a:buNone/>
              <a:defRPr sz="1600" b="0" i="0" kern="1200">
                <a:solidFill>
                  <a:schemeClr val="tx1"/>
                </a:solidFill>
                <a:latin typeface="Arial"/>
                <a:ea typeface="+mn-ea"/>
                <a:cs typeface="Arial"/>
              </a:defRPr>
            </a:lvl2pPr>
            <a:lvl3pPr marL="914400" indent="0" algn="l" defTabSz="457200" rtl="0" eaLnBrk="1" latinLnBrk="0" hangingPunct="1">
              <a:spcBef>
                <a:spcPct val="20000"/>
              </a:spcBef>
              <a:buFont typeface="Arial"/>
              <a:buNone/>
              <a:defRPr sz="1600" b="0" i="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1600" b="0" i="0" kern="1200">
                <a:solidFill>
                  <a:schemeClr val="tx1"/>
                </a:solidFill>
                <a:latin typeface="Arial"/>
                <a:ea typeface="+mn-ea"/>
                <a:cs typeface="Arial"/>
              </a:defRPr>
            </a:lvl4pPr>
            <a:lvl5pPr marL="1828800" indent="0" algn="l" defTabSz="457200" rtl="0" eaLnBrk="1" latinLnBrk="0" hangingPunct="1">
              <a:spcBef>
                <a:spcPct val="20000"/>
              </a:spcBef>
              <a:buFont typeface="Arial"/>
              <a:buNone/>
              <a:defRPr sz="16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1200" b="1" dirty="0"/>
              <a:t>此处填写演讲人、时间、地点</a:t>
            </a:r>
            <a:endParaRPr lang="en-US" altLang="zh-CN" sz="1200" b="1" dirty="0"/>
          </a:p>
        </p:txBody>
      </p:sp>
      <p:sp>
        <p:nvSpPr>
          <p:cNvPr id="13" name="Title 1"/>
          <p:cNvSpPr txBox="1">
            <a:spLocks/>
          </p:cNvSpPr>
          <p:nvPr/>
        </p:nvSpPr>
        <p:spPr bwMode="auto">
          <a:xfrm>
            <a:off x="856193" y="1420171"/>
            <a:ext cx="3890735" cy="1122215"/>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algn="l" defTabSz="457200" rtl="0" eaLnBrk="1" latinLnBrk="0" hangingPunct="1">
              <a:lnSpc>
                <a:spcPct val="100000"/>
              </a:lnSpc>
              <a:spcBef>
                <a:spcPct val="0"/>
              </a:spcBef>
              <a:buNone/>
              <a:defRPr sz="3200" b="1" i="0" kern="1200" baseline="0">
                <a:solidFill>
                  <a:schemeClr val="bg1"/>
                </a:solidFill>
                <a:latin typeface="Microsoft YaHei" charset="-122"/>
                <a:ea typeface="Microsoft YaHei" charset="-122"/>
                <a:cs typeface="Microsoft YaHei" charset="-122"/>
              </a:defRPr>
            </a:lvl1pPr>
          </a:lstStyle>
          <a:p>
            <a:r>
              <a:rPr lang="zh-CN" altLang="en-US" dirty="0"/>
              <a:t>工作汇报</a:t>
            </a:r>
          </a:p>
        </p:txBody>
      </p:sp>
      <p:sp>
        <p:nvSpPr>
          <p:cNvPr id="4" name="Text Placeholder 4"/>
          <p:cNvSpPr txBox="1">
            <a:spLocks/>
          </p:cNvSpPr>
          <p:nvPr/>
        </p:nvSpPr>
        <p:spPr bwMode="auto">
          <a:xfrm>
            <a:off x="856193" y="3200400"/>
            <a:ext cx="2369607" cy="250829"/>
          </a:xfrm>
          <a:prstGeom prst="rect">
            <a:avLst/>
          </a:prstGeom>
          <a:noFill/>
          <a:ln w="9525">
            <a:noFill/>
            <a:miter lim="800000"/>
            <a:headEnd/>
            <a:tailEnd/>
          </a:ln>
        </p:spPr>
        <p:txBody>
          <a:bodyPr vert="horz" wrap="square" lIns="0" tIns="0" rIns="0" bIns="0" numCol="1" anchor="t" anchorCtr="0" compatLnSpc="1">
            <a:prstTxWarp prst="textNoShape">
              <a:avLst/>
            </a:prstTxWarp>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000" b="0" i="0" kern="1200">
                <a:solidFill>
                  <a:schemeClr val="bg1"/>
                </a:solidFill>
                <a:latin typeface="Microsoft YaHei" charset="-122"/>
                <a:ea typeface="Microsoft YaHei" charset="-122"/>
                <a:cs typeface="Microsoft YaHei" charset="-122"/>
              </a:defRPr>
            </a:lvl1pPr>
            <a:lvl2pPr marL="457200" indent="0" algn="l" defTabSz="457200" rtl="0" eaLnBrk="1" latinLnBrk="0" hangingPunct="1">
              <a:spcBef>
                <a:spcPct val="20000"/>
              </a:spcBef>
              <a:buFont typeface="Arial"/>
              <a:buNone/>
              <a:defRPr sz="1600" b="0" i="0" kern="1200">
                <a:solidFill>
                  <a:schemeClr val="tx1"/>
                </a:solidFill>
                <a:latin typeface="Arial"/>
                <a:ea typeface="+mn-ea"/>
                <a:cs typeface="Arial"/>
              </a:defRPr>
            </a:lvl2pPr>
            <a:lvl3pPr marL="914400" indent="0" algn="l" defTabSz="457200" rtl="0" eaLnBrk="1" latinLnBrk="0" hangingPunct="1">
              <a:spcBef>
                <a:spcPct val="20000"/>
              </a:spcBef>
              <a:buFont typeface="Arial"/>
              <a:buNone/>
              <a:defRPr sz="1600" b="0" i="0" kern="1200">
                <a:solidFill>
                  <a:schemeClr val="tx1"/>
                </a:solidFill>
                <a:latin typeface="Arial"/>
                <a:ea typeface="+mn-ea"/>
                <a:cs typeface="Arial"/>
              </a:defRPr>
            </a:lvl3pPr>
            <a:lvl4pPr marL="1371600" indent="0" algn="l" defTabSz="457200" rtl="0" eaLnBrk="1" latinLnBrk="0" hangingPunct="1">
              <a:spcBef>
                <a:spcPct val="20000"/>
              </a:spcBef>
              <a:buFont typeface="Arial"/>
              <a:buNone/>
              <a:defRPr sz="1600" b="0" i="0" kern="1200">
                <a:solidFill>
                  <a:schemeClr val="tx1"/>
                </a:solidFill>
                <a:latin typeface="Arial"/>
                <a:ea typeface="+mn-ea"/>
                <a:cs typeface="Arial"/>
              </a:defRPr>
            </a:lvl4pPr>
            <a:lvl5pPr marL="1828800" indent="0" algn="l" defTabSz="457200" rtl="0" eaLnBrk="1" latinLnBrk="0" hangingPunct="1">
              <a:spcBef>
                <a:spcPct val="20000"/>
              </a:spcBef>
              <a:buFont typeface="Arial"/>
              <a:buNone/>
              <a:defRPr sz="1600" b="0" i="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zh-CN" sz="1200"/>
              <a:t>2019.1.1</a:t>
            </a:r>
            <a:endParaRPr lang="en-US" altLang="zh-CN" sz="1200" dirty="0"/>
          </a:p>
        </p:txBody>
      </p:sp>
    </p:spTree>
    <p:extLst>
      <p:ext uri="{BB962C8B-B14F-4D97-AF65-F5344CB8AC3E}">
        <p14:creationId xmlns:p14="http://schemas.microsoft.com/office/powerpoint/2010/main" val="2850651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bwMode="auto">
          <a:xfrm>
            <a:off x="442913" y="312470"/>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endParaRPr kumimoji="1" lang="zh-CN" altLang="en-US" sz="4400" dirty="0">
              <a:solidFill>
                <a:srgbClr val="FFC000"/>
              </a:solidFill>
            </a:endParaRPr>
          </a:p>
        </p:txBody>
      </p:sp>
      <p:sp>
        <p:nvSpPr>
          <p:cNvPr id="5" name="标题 1"/>
          <p:cNvSpPr txBox="1">
            <a:spLocks/>
          </p:cNvSpPr>
          <p:nvPr/>
        </p:nvSpPr>
        <p:spPr bwMode="auto">
          <a:xfrm>
            <a:off x="442913" y="282970"/>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r>
              <a:rPr kumimoji="1" lang="zh-CN" altLang="en-US" sz="4400" dirty="0">
                <a:solidFill>
                  <a:schemeClr val="bg1"/>
                </a:solidFill>
              </a:rPr>
              <a:t>单击此处编辑</a:t>
            </a:r>
            <a:endParaRPr kumimoji="1" lang="en-US" altLang="zh-CN" sz="4400" dirty="0">
              <a:solidFill>
                <a:schemeClr val="bg1"/>
              </a:solidFill>
            </a:endParaRPr>
          </a:p>
          <a:p>
            <a:r>
              <a:rPr kumimoji="1" lang="zh-CN" altLang="en-US" sz="4400" dirty="0">
                <a:solidFill>
                  <a:srgbClr val="FFC000"/>
                </a:solidFill>
              </a:rPr>
              <a:t>文本</a:t>
            </a:r>
            <a:r>
              <a:rPr kumimoji="1" lang="zh-CN" altLang="en-US" sz="4400" dirty="0">
                <a:solidFill>
                  <a:schemeClr val="bg1"/>
                </a:solidFill>
              </a:rPr>
              <a:t>内容</a:t>
            </a:r>
            <a:endParaRPr kumimoji="1" lang="en-US" altLang="zh-CN" sz="4400" dirty="0">
              <a:solidFill>
                <a:schemeClr val="bg1"/>
              </a:solidFill>
            </a:endParaRPr>
          </a:p>
          <a:p>
            <a:r>
              <a:rPr kumimoji="1" lang="zh-CN" altLang="en-US" sz="4400" dirty="0">
                <a:solidFill>
                  <a:schemeClr val="bg1"/>
                </a:solidFill>
              </a:rPr>
              <a:t>大标题</a:t>
            </a:r>
          </a:p>
        </p:txBody>
      </p:sp>
    </p:spTree>
    <p:extLst>
      <p:ext uri="{BB962C8B-B14F-4D97-AF65-F5344CB8AC3E}">
        <p14:creationId xmlns:p14="http://schemas.microsoft.com/office/powerpoint/2010/main" val="920575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8"/>
          <p:cNvSpPr>
            <a:spLocks noGrp="1"/>
          </p:cNvSpPr>
          <p:nvPr>
            <p:ph sz="quarter" idx="12"/>
          </p:nvPr>
        </p:nvSpPr>
        <p:spPr>
          <a:xfrm>
            <a:off x="443869" y="798145"/>
            <a:ext cx="8404856" cy="3667649"/>
          </a:xfrm>
        </p:spPr>
        <p:txBody>
          <a:bodyPr/>
          <a:lstStyle/>
          <a:p>
            <a:pPr>
              <a:spcBef>
                <a:spcPts val="500"/>
              </a:spcBef>
              <a:defRPr/>
            </a:pPr>
            <a:r>
              <a:rPr lang="zh-CN" altLang="en-US" sz="1000" dirty="0">
                <a:latin typeface="微软雅黑" pitchFamily="34" charset="-122"/>
                <a:ea typeface="微软雅黑" pitchFamily="34" charset="-122"/>
              </a:rPr>
              <a:t>没有金蝶软件国际软件集团有限公司的特别许可，任何人不能以任何形式或为任何目的复制或传播本文档的任何部分。本文档中包含的信息如有更改，恕不另行通知。</a:t>
            </a:r>
            <a:endParaRPr lang="en-US" altLang="zh-CN" sz="1000" dirty="0">
              <a:latin typeface="微软雅黑" pitchFamily="34" charset="-122"/>
              <a:ea typeface="微软雅黑" pitchFamily="34" charset="-122"/>
            </a:endParaRPr>
          </a:p>
          <a:p>
            <a:pPr>
              <a:spcBef>
                <a:spcPts val="500"/>
              </a:spcBef>
              <a:defRPr/>
            </a:pPr>
            <a:endParaRPr lang="zh-CN" altLang="en-US" sz="1000" dirty="0">
              <a:latin typeface="微软雅黑" pitchFamily="34" charset="-122"/>
              <a:ea typeface="微软雅黑" pitchFamily="34" charset="-122"/>
            </a:endParaRPr>
          </a:p>
          <a:p>
            <a:pPr>
              <a:spcBef>
                <a:spcPts val="500"/>
              </a:spcBef>
              <a:defRPr/>
            </a:pPr>
            <a:r>
              <a:rPr lang="zh-CN" altLang="en-US" sz="1000" dirty="0">
                <a:latin typeface="微软雅黑" pitchFamily="34" charset="-122"/>
                <a:ea typeface="微软雅黑" pitchFamily="34" charset="-122"/>
              </a:rPr>
              <a:t>由金蝶软件（中国）有限公司和其分销商所销售的某些软件产品包含有其它软件供应商版权所有的软件组件。</a:t>
            </a:r>
          </a:p>
          <a:p>
            <a:pPr>
              <a:spcBef>
                <a:spcPts val="500"/>
              </a:spcBef>
              <a:defRPr/>
            </a:pPr>
            <a:r>
              <a:rPr lang="en-US" altLang="zh-CN" sz="1000" dirty="0">
                <a:latin typeface="微软雅黑" pitchFamily="34" charset="-122"/>
                <a:ea typeface="微软雅黑" pitchFamily="34" charset="-122"/>
              </a:rPr>
              <a:t>Microsoft®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WINDOWS®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NT®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EXCEL®</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Word®</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PowerPoint®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SQL Server® </a:t>
            </a:r>
            <a:r>
              <a:rPr lang="zh-CN" altLang="en-US" sz="1000" dirty="0">
                <a:latin typeface="微软雅黑" pitchFamily="34" charset="-122"/>
                <a:ea typeface="微软雅黑" pitchFamily="34" charset="-122"/>
              </a:rPr>
              <a:t>是微软公司的注册商标。</a:t>
            </a:r>
          </a:p>
          <a:p>
            <a:pPr>
              <a:spcBef>
                <a:spcPts val="500"/>
              </a:spcBef>
              <a:defRPr/>
            </a:pPr>
            <a:r>
              <a:rPr lang="en-US" altLang="zh-CN" sz="1000" dirty="0">
                <a:latin typeface="微软雅黑" pitchFamily="34" charset="-122"/>
                <a:ea typeface="微软雅黑" pitchFamily="34" charset="-122"/>
              </a:rPr>
              <a:t>IBM®</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DB2®</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DB2 </a:t>
            </a:r>
            <a:r>
              <a:rPr lang="zh-CN" altLang="en-US" sz="1000" dirty="0">
                <a:latin typeface="微软雅黑" pitchFamily="34" charset="-122"/>
                <a:ea typeface="微软雅黑" pitchFamily="34" charset="-122"/>
              </a:rPr>
              <a:t>通用数据库、</a:t>
            </a:r>
            <a:r>
              <a:rPr lang="en-US" altLang="zh-CN" sz="1000" dirty="0">
                <a:latin typeface="微软雅黑" pitchFamily="34" charset="-122"/>
                <a:ea typeface="微软雅黑" pitchFamily="34" charset="-122"/>
              </a:rPr>
              <a:t>OS/2®</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Parallel </a:t>
            </a:r>
            <a:r>
              <a:rPr lang="en-US" altLang="zh-CN" sz="1000" dirty="0" err="1">
                <a:latin typeface="微软雅黑" pitchFamily="34" charset="-122"/>
                <a:ea typeface="微软雅黑" pitchFamily="34" charset="-122"/>
              </a:rPr>
              <a:t>Sysplex</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MVS/ESA</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AIX®</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S/390®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AS/400®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OS/390®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OS/400®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pSeries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xSeries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zSeries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z/OS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AFP</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Intelligent Miner</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WebSphere®</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Netfinity</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Tivoli®</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Informix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Informix® </a:t>
            </a:r>
            <a:r>
              <a:rPr lang="zh-CN" altLang="en-US" sz="1000" dirty="0">
                <a:latin typeface="微软雅黑" pitchFamily="34" charset="-122"/>
                <a:ea typeface="微软雅黑" pitchFamily="34" charset="-122"/>
              </a:rPr>
              <a:t>动态</a:t>
            </a:r>
            <a:r>
              <a:rPr lang="en-US" altLang="zh-CN" sz="1000" dirty="0" err="1">
                <a:latin typeface="微软雅黑" pitchFamily="34" charset="-122"/>
                <a:ea typeface="微软雅黑" pitchFamily="34" charset="-122"/>
              </a:rPr>
              <a:t>ServerTM</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是国际商业机器公司在美国或其他公司的商标。</a:t>
            </a:r>
          </a:p>
          <a:p>
            <a:pPr>
              <a:spcBef>
                <a:spcPts val="500"/>
              </a:spcBef>
              <a:defRPr/>
            </a:pPr>
            <a:r>
              <a:rPr lang="en-US" altLang="zh-CN" sz="1000" dirty="0">
                <a:latin typeface="微软雅黑" pitchFamily="34" charset="-122"/>
                <a:ea typeface="微软雅黑" pitchFamily="34" charset="-122"/>
              </a:rPr>
              <a:t>ORACLE®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ORACLE </a:t>
            </a:r>
            <a:r>
              <a:rPr lang="zh-CN" altLang="en-US" sz="1000" dirty="0">
                <a:latin typeface="微软雅黑" pitchFamily="34" charset="-122"/>
                <a:ea typeface="微软雅黑" pitchFamily="34" charset="-122"/>
              </a:rPr>
              <a:t>公司的注册商标。</a:t>
            </a:r>
          </a:p>
          <a:p>
            <a:pPr>
              <a:spcBef>
                <a:spcPts val="500"/>
              </a:spcBef>
              <a:defRPr/>
            </a:pPr>
            <a:r>
              <a:rPr lang="en-US" altLang="zh-CN" sz="1000" dirty="0">
                <a:latin typeface="微软雅黑" pitchFamily="34" charset="-122"/>
                <a:ea typeface="微软雅黑" pitchFamily="34" charset="-122"/>
              </a:rPr>
              <a:t>UNIX®</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UNIX INTERNATIONAL CO.,LIMTED</a:t>
            </a:r>
            <a:r>
              <a:rPr lang="zh-CN" altLang="en-US" sz="1000" dirty="0">
                <a:latin typeface="微软雅黑" pitchFamily="34" charset="-122"/>
                <a:ea typeface="微软雅黑" pitchFamily="34" charset="-122"/>
              </a:rPr>
              <a:t>的注册商标、</a:t>
            </a:r>
            <a:r>
              <a:rPr lang="en-US" altLang="zh-CN" sz="1000" dirty="0">
                <a:latin typeface="微软雅黑" pitchFamily="34" charset="-122"/>
                <a:ea typeface="微软雅黑" pitchFamily="34" charset="-122"/>
              </a:rPr>
              <a:t>OSF/1®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Motif®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Open Group </a:t>
            </a:r>
            <a:r>
              <a:rPr lang="zh-CN" altLang="en-US" sz="1000" dirty="0">
                <a:latin typeface="微软雅黑" pitchFamily="34" charset="-122"/>
                <a:ea typeface="微软雅黑" pitchFamily="34" charset="-122"/>
              </a:rPr>
              <a:t>的注册商标。</a:t>
            </a:r>
          </a:p>
          <a:p>
            <a:pPr>
              <a:spcBef>
                <a:spcPts val="500"/>
              </a:spcBef>
              <a:defRPr/>
            </a:pPr>
            <a:r>
              <a:rPr lang="en-US" altLang="zh-CN" sz="1000" dirty="0">
                <a:latin typeface="微软雅黑" pitchFamily="34" charset="-122"/>
                <a:ea typeface="微软雅黑" pitchFamily="34" charset="-122"/>
              </a:rPr>
              <a:t>Citrix®</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Citrix </a:t>
            </a:r>
            <a:r>
              <a:rPr lang="zh-CN" altLang="en-US" sz="1000" dirty="0">
                <a:latin typeface="微软雅黑" pitchFamily="34" charset="-122"/>
                <a:ea typeface="微软雅黑" pitchFamily="34" charset="-122"/>
              </a:rPr>
              <a:t>徽标、</a:t>
            </a:r>
            <a:r>
              <a:rPr lang="en-US" altLang="zh-CN" sz="1000" dirty="0">
                <a:latin typeface="微软雅黑" pitchFamily="34" charset="-122"/>
                <a:ea typeface="微软雅黑" pitchFamily="34" charset="-122"/>
              </a:rPr>
              <a:t>ICA</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Program Neighborhood®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MetaFrame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WinFrame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VideoFrame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MultiWin</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以及此处引用的</a:t>
            </a:r>
            <a:r>
              <a:rPr lang="en-US" altLang="zh-CN" sz="1000" dirty="0">
                <a:latin typeface="微软雅黑" pitchFamily="34" charset="-122"/>
                <a:ea typeface="微软雅黑" pitchFamily="34" charset="-122"/>
              </a:rPr>
              <a:t>Citrix </a:t>
            </a:r>
            <a:r>
              <a:rPr lang="zh-CN" altLang="en-US" sz="1000" dirty="0">
                <a:latin typeface="微软雅黑" pitchFamily="34" charset="-122"/>
                <a:ea typeface="微软雅黑" pitchFamily="34" charset="-122"/>
              </a:rPr>
              <a:t>产品名是</a:t>
            </a:r>
            <a:r>
              <a:rPr lang="en-US" altLang="zh-CN" sz="1000" dirty="0">
                <a:latin typeface="微软雅黑" pitchFamily="34" charset="-122"/>
                <a:ea typeface="微软雅黑" pitchFamily="34" charset="-122"/>
              </a:rPr>
              <a:t>Citrix Systems </a:t>
            </a:r>
            <a:r>
              <a:rPr lang="zh-CN" altLang="en-US" sz="1000" dirty="0">
                <a:latin typeface="微软雅黑" pitchFamily="34" charset="-122"/>
                <a:ea typeface="微软雅黑" pitchFamily="34" charset="-122"/>
              </a:rPr>
              <a:t>公司的商标或注册商标。</a:t>
            </a:r>
          </a:p>
          <a:p>
            <a:pPr>
              <a:spcBef>
                <a:spcPts val="500"/>
              </a:spcBef>
              <a:defRPr/>
            </a:pPr>
            <a:r>
              <a:rPr lang="en-US" altLang="zh-CN" sz="1000" dirty="0">
                <a:latin typeface="微软雅黑" pitchFamily="34" charset="-122"/>
                <a:ea typeface="微软雅黑" pitchFamily="34" charset="-122"/>
              </a:rPr>
              <a:t>HTML</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HATEMOGLU TEKSTIL GIYIM SANAYI VE TICARET A.S.</a:t>
            </a:r>
            <a:r>
              <a:rPr lang="zh-CN" altLang="en-US" sz="1000" dirty="0">
                <a:latin typeface="微软雅黑" pitchFamily="34" charset="-122"/>
                <a:ea typeface="微软雅黑" pitchFamily="34" charset="-122"/>
              </a:rPr>
              <a:t>的注册商标，</a:t>
            </a:r>
            <a:r>
              <a:rPr lang="en-US" altLang="zh-CN" sz="1000" dirty="0">
                <a:latin typeface="微软雅黑" pitchFamily="34" charset="-122"/>
                <a:ea typeface="微软雅黑" pitchFamily="34" charset="-122"/>
              </a:rPr>
              <a:t>DHTML</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XML</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XHTML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W3C®</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World Wide Web </a:t>
            </a:r>
            <a:r>
              <a:rPr lang="zh-CN" altLang="en-US" sz="1000" dirty="0">
                <a:latin typeface="微软雅黑" pitchFamily="34" charset="-122"/>
                <a:ea typeface="微软雅黑" pitchFamily="34" charset="-122"/>
              </a:rPr>
              <a:t>协会、计算机科学实验室的商标或注册商标，</a:t>
            </a:r>
            <a:r>
              <a:rPr lang="en-US" altLang="zh-CN" sz="1000" dirty="0" err="1">
                <a:latin typeface="微软雅黑" pitchFamily="34" charset="-122"/>
                <a:ea typeface="微软雅黑" pitchFamily="34" charset="-122"/>
              </a:rPr>
              <a:t>PureXML</a:t>
            </a:r>
            <a:r>
              <a:rPr lang="zh-CN" altLang="en-US" sz="1000" dirty="0">
                <a:latin typeface="微软雅黑" pitchFamily="34" charset="-122"/>
                <a:ea typeface="微软雅黑" pitchFamily="34" charset="-122"/>
              </a:rPr>
              <a:t>是国际商业机器公司的注册商标。</a:t>
            </a:r>
          </a:p>
          <a:p>
            <a:pPr>
              <a:spcBef>
                <a:spcPts val="500"/>
              </a:spcBef>
              <a:defRPr/>
            </a:pPr>
            <a:r>
              <a:rPr lang="en-US" altLang="zh-CN" sz="1000" dirty="0">
                <a:latin typeface="微软雅黑" pitchFamily="34" charset="-122"/>
                <a:ea typeface="微软雅黑" pitchFamily="34" charset="-122"/>
              </a:rPr>
              <a:t>JAVA® </a:t>
            </a:r>
            <a:r>
              <a:rPr lang="zh-CN" altLang="en-US" sz="1000" dirty="0">
                <a:latin typeface="微软雅黑" pitchFamily="34" charset="-122"/>
                <a:ea typeface="微软雅黑" pitchFamily="34" charset="-122"/>
              </a:rPr>
              <a:t>是甲骨文美国有限公司的注册商标。</a:t>
            </a:r>
          </a:p>
          <a:p>
            <a:pPr>
              <a:spcBef>
                <a:spcPts val="500"/>
              </a:spcBef>
              <a:defRPr/>
            </a:pPr>
            <a:r>
              <a:rPr lang="en-US" altLang="zh-CN" sz="1000" dirty="0">
                <a:latin typeface="微软雅黑" pitchFamily="34" charset="-122"/>
                <a:ea typeface="微软雅黑" pitchFamily="34" charset="-122"/>
              </a:rPr>
              <a:t>JAVASCRIPT®</a:t>
            </a:r>
            <a:r>
              <a:rPr lang="zh-CN" altLang="en-US" sz="1000" dirty="0">
                <a:latin typeface="微软雅黑" pitchFamily="34" charset="-122"/>
                <a:ea typeface="微软雅黑" pitchFamily="34" charset="-122"/>
              </a:rPr>
              <a:t>是甲骨文美国有限公司的注册商标，由其技术开发和实施商</a:t>
            </a:r>
            <a:r>
              <a:rPr lang="en-US" altLang="zh-CN" sz="1000" dirty="0">
                <a:latin typeface="微软雅黑" pitchFamily="34" charset="-122"/>
                <a:ea typeface="微软雅黑" pitchFamily="34" charset="-122"/>
              </a:rPr>
              <a:t>Netscape </a:t>
            </a:r>
            <a:r>
              <a:rPr lang="zh-CN" altLang="en-US" sz="1000" dirty="0">
                <a:latin typeface="微软雅黑" pitchFamily="34" charset="-122"/>
                <a:ea typeface="微软雅黑" pitchFamily="34" charset="-122"/>
              </a:rPr>
              <a:t>许可使用。</a:t>
            </a:r>
          </a:p>
          <a:p>
            <a:pPr>
              <a:spcBef>
                <a:spcPts val="500"/>
              </a:spcBef>
              <a:defRPr/>
            </a:pPr>
            <a:r>
              <a:rPr lang="en-US" altLang="zh-CN" sz="1000" dirty="0" err="1">
                <a:latin typeface="微软雅黑" pitchFamily="34" charset="-122"/>
                <a:ea typeface="微软雅黑" pitchFamily="34" charset="-122"/>
              </a:rPr>
              <a:t>Apusic</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是深圳市金蝶中间件有限公司的注册商标。</a:t>
            </a:r>
          </a:p>
          <a:p>
            <a:pPr>
              <a:spcBef>
                <a:spcPts val="500"/>
              </a:spcBef>
              <a:defRPr/>
            </a:pPr>
            <a:r>
              <a:rPr lang="zh-CN" altLang="en-US" sz="1000" dirty="0">
                <a:latin typeface="微软雅黑" pitchFamily="34" charset="-122"/>
                <a:ea typeface="微软雅黑" pitchFamily="34" charset="-122"/>
              </a:rPr>
              <a:t>本文档提到的金蝶</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、金蝶</a:t>
            </a:r>
            <a:r>
              <a:rPr lang="en-US" altLang="zh-CN" sz="1000" dirty="0">
                <a:latin typeface="微软雅黑" pitchFamily="34" charset="-122"/>
                <a:ea typeface="微软雅黑" pitchFamily="34" charset="-122"/>
              </a:rPr>
              <a:t>KIS ® </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K/3 ®</a:t>
            </a:r>
            <a:r>
              <a:rPr lang="zh-CN" altLang="en-US" sz="1000" dirty="0">
                <a:latin typeface="微软雅黑" pitchFamily="34" charset="-122"/>
                <a:ea typeface="微软雅黑" pitchFamily="34" charset="-122"/>
              </a:rPr>
              <a:t>、金蝶</a:t>
            </a:r>
            <a:r>
              <a:rPr lang="en-US" altLang="zh-CN" sz="1000" dirty="0">
                <a:latin typeface="微软雅黑" pitchFamily="34" charset="-122"/>
                <a:ea typeface="微软雅黑" pitchFamily="34" charset="-122"/>
              </a:rPr>
              <a:t>EAS ® </a:t>
            </a:r>
            <a:r>
              <a:rPr lang="zh-CN" altLang="en-US" sz="1000" dirty="0">
                <a:latin typeface="微软雅黑" pitchFamily="34" charset="-122"/>
                <a:ea typeface="微软雅黑" pitchFamily="34" charset="-122"/>
              </a:rPr>
              <a:t>、友商网 </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和其它金蝶 产品和服务以及它们各自的徽标是金蝶软件（中国）有限公司在中国和世界其它一些国家的商标或注册商标。本文档提到的所有其它产品和服务名称是它们各自公司的商标。</a:t>
            </a:r>
          </a:p>
        </p:txBody>
      </p:sp>
      <p:sp>
        <p:nvSpPr>
          <p:cNvPr id="8" name="Title 3"/>
          <p:cNvSpPr>
            <a:spLocks noGrp="1"/>
          </p:cNvSpPr>
          <p:nvPr>
            <p:ph type="title"/>
          </p:nvPr>
        </p:nvSpPr>
        <p:spPr>
          <a:noFill/>
          <a:ln>
            <a:noFill/>
          </a:ln>
        </p:spPr>
        <p:style>
          <a:lnRef idx="2">
            <a:schemeClr val="accent1"/>
          </a:lnRef>
          <a:fillRef idx="1">
            <a:schemeClr val="lt1"/>
          </a:fillRef>
          <a:effectRef idx="0">
            <a:schemeClr val="accent1"/>
          </a:effectRef>
          <a:fontRef idx="minor">
            <a:schemeClr val="dk1"/>
          </a:fontRef>
        </p:style>
        <p:txBody>
          <a:bodyPr/>
          <a:lstStyle/>
          <a:p>
            <a:r>
              <a:rPr lang="zh-CN" altLang="en-US" sz="2400" dirty="0">
                <a:latin typeface="Microsoft YaHei" charset="-122"/>
                <a:ea typeface="Microsoft YaHei" charset="-122"/>
                <a:cs typeface="Microsoft YaHei" charset="-122"/>
              </a:rPr>
              <a:t>特别声明</a:t>
            </a:r>
            <a:endParaRPr 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69659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a:spLocks noGrp="1"/>
          </p:cNvSpPr>
          <p:nvPr>
            <p:ph type="title"/>
          </p:nvPr>
        </p:nvSpPr>
        <p:spPr>
          <a:xfrm>
            <a:off x="443869" y="275754"/>
            <a:ext cx="8403269" cy="702223"/>
          </a:xfrm>
        </p:spPr>
        <p:txBody>
          <a:bodyPr/>
          <a:lstStyle/>
          <a:p>
            <a:r>
              <a:rPr lang="zh-CN" altLang="en-US" dirty="0">
                <a:latin typeface="Microsoft YaHei" charset="-122"/>
                <a:ea typeface="Microsoft YaHei" charset="-122"/>
                <a:cs typeface="Microsoft YaHei" charset="-122"/>
              </a:rPr>
              <a:t>此处填写章节标题，</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同一标题也可以分为两行</a:t>
            </a:r>
            <a:endParaRPr lang="en-US" dirty="0">
              <a:latin typeface="Microsoft YaHei" charset="-122"/>
              <a:ea typeface="Microsoft YaHei" charset="-122"/>
              <a:cs typeface="Microsoft YaHei" charset="-122"/>
            </a:endParaRPr>
          </a:p>
        </p:txBody>
      </p:sp>
      <p:sp>
        <p:nvSpPr>
          <p:cNvPr id="4" name="Title 1"/>
          <p:cNvSpPr txBox="1">
            <a:spLocks/>
          </p:cNvSpPr>
          <p:nvPr/>
        </p:nvSpPr>
        <p:spPr bwMode="auto">
          <a:xfrm>
            <a:off x="6093808" y="2366780"/>
            <a:ext cx="1479560" cy="146811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latinLnBrk="0" hangingPunct="1">
              <a:spcBef>
                <a:spcPct val="0"/>
              </a:spcBef>
              <a:buNone/>
              <a:defRPr sz="1600" b="1" i="0" kern="1200" baseline="0">
                <a:solidFill>
                  <a:schemeClr val="bg1"/>
                </a:solidFill>
                <a:latin typeface="Arial"/>
                <a:ea typeface="+mj-ea"/>
                <a:cs typeface="Arial"/>
              </a:defRPr>
            </a:lvl1pPr>
          </a:lstStyle>
          <a:p>
            <a:pPr algn="ctr"/>
            <a:r>
              <a:rPr lang="en-US" altLang="zh-CN" sz="8000" dirty="0">
                <a:solidFill>
                  <a:srgbClr val="24215F"/>
                </a:solidFill>
              </a:rPr>
              <a:t>1</a:t>
            </a:r>
            <a:endParaRPr lang="en-US" sz="8000" dirty="0">
              <a:solidFill>
                <a:srgbClr val="24215F"/>
              </a:solidFill>
            </a:endParaRPr>
          </a:p>
        </p:txBody>
      </p:sp>
    </p:spTree>
    <p:extLst>
      <p:ext uri="{BB962C8B-B14F-4D97-AF65-F5344CB8AC3E}">
        <p14:creationId xmlns:p14="http://schemas.microsoft.com/office/powerpoint/2010/main" val="1724848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3869" y="236332"/>
            <a:ext cx="8417186" cy="4539497"/>
          </a:xfrm>
        </p:spPr>
        <p:txBody>
          <a:bodyPr/>
          <a:lstStyle/>
          <a:p>
            <a:r>
              <a:rPr lang="zh-CN" altLang="en-US" dirty="0">
                <a:latin typeface="Microsoft YaHei" charset="-122"/>
                <a:ea typeface="Microsoft YaHei" charset="-122"/>
                <a:cs typeface="Microsoft YaHei" charset="-122"/>
              </a:rPr>
              <a:t>此段文字旨在显示</a:t>
            </a:r>
            <a:br>
              <a:rPr lang="en-US" altLang="zh-CN" dirty="0">
                <a:latin typeface="Microsoft YaHei" charset="-122"/>
                <a:ea typeface="Microsoft YaHei" charset="-122"/>
                <a:cs typeface="Microsoft YaHei" charset="-122"/>
              </a:rPr>
            </a:br>
            <a:r>
              <a:rPr lang="zh-CN" altLang="en-US" dirty="0">
                <a:solidFill>
                  <a:srgbClr val="24215F"/>
                </a:solidFill>
                <a:latin typeface="Microsoft YaHei" charset="-122"/>
                <a:ea typeface="Microsoft YaHei" charset="-122"/>
                <a:cs typeface="Microsoft YaHei" charset="-122"/>
              </a:rPr>
              <a:t>正确的字号和段落的位置</a:t>
            </a:r>
            <a:br>
              <a:rPr lang="en-US" altLang="zh-CN" dirty="0">
                <a:solidFill>
                  <a:srgbClr val="24215F"/>
                </a:solidFill>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例文可替换</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146543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p:cNvSpPr>
            <a:spLocks noGrp="1"/>
          </p:cNvSpPr>
          <p:nvPr>
            <p:ph type="title"/>
          </p:nvPr>
        </p:nvSpPr>
        <p:spPr>
          <a:xfrm>
            <a:off x="443869" y="268310"/>
            <a:ext cx="7355963" cy="525528"/>
          </a:xfrm>
          <a:noFill/>
          <a:ln>
            <a:noFill/>
          </a:ln>
        </p:spPr>
        <p:style>
          <a:lnRef idx="2">
            <a:schemeClr val="accent1"/>
          </a:lnRef>
          <a:fillRef idx="1">
            <a:schemeClr val="lt1"/>
          </a:fillRef>
          <a:effectRef idx="0">
            <a:schemeClr val="accent1"/>
          </a:effectRef>
          <a:fontRef idx="minor">
            <a:schemeClr val="dk1"/>
          </a:fontRef>
        </p:style>
        <p:txBody>
          <a:bodyPr/>
          <a:lstStyle/>
          <a:p>
            <a:r>
              <a:rPr lang="zh-CN" altLang="en-US" dirty="0">
                <a:latin typeface="Microsoft YaHei" charset="-122"/>
                <a:ea typeface="Microsoft YaHei" charset="-122"/>
                <a:cs typeface="Microsoft YaHei" charset="-122"/>
              </a:rPr>
              <a:t>此处填写标题，同一标题可分两行</a:t>
            </a:r>
            <a:endParaRPr lang="en-US" dirty="0">
              <a:latin typeface="Microsoft YaHei" charset="-122"/>
              <a:ea typeface="Microsoft YaHei" charset="-122"/>
              <a:cs typeface="Microsoft YaHei" charset="-122"/>
            </a:endParaRPr>
          </a:p>
        </p:txBody>
      </p:sp>
      <p:grpSp>
        <p:nvGrpSpPr>
          <p:cNvPr id="2" name="组 1"/>
          <p:cNvGrpSpPr/>
          <p:nvPr/>
        </p:nvGrpSpPr>
        <p:grpSpPr>
          <a:xfrm>
            <a:off x="3398547" y="1792028"/>
            <a:ext cx="5305223" cy="1559445"/>
            <a:chOff x="3398547" y="1859887"/>
            <a:chExt cx="5305223" cy="1559445"/>
          </a:xfrm>
        </p:grpSpPr>
        <p:sp>
          <p:nvSpPr>
            <p:cNvPr id="3" name="任意形状 2"/>
            <p:cNvSpPr/>
            <p:nvPr/>
          </p:nvSpPr>
          <p:spPr>
            <a:xfrm>
              <a:off x="3398547" y="1859887"/>
              <a:ext cx="1559445" cy="1559445"/>
            </a:xfrm>
            <a:custGeom>
              <a:avLst/>
              <a:gdLst>
                <a:gd name="connsiteX0" fmla="*/ 0 w 1559445"/>
                <a:gd name="connsiteY0" fmla="*/ 779723 h 1559445"/>
                <a:gd name="connsiteX1" fmla="*/ 779723 w 1559445"/>
                <a:gd name="connsiteY1" fmla="*/ 0 h 1559445"/>
                <a:gd name="connsiteX2" fmla="*/ 1559446 w 1559445"/>
                <a:gd name="connsiteY2" fmla="*/ 779723 h 1559445"/>
                <a:gd name="connsiteX3" fmla="*/ 779723 w 1559445"/>
                <a:gd name="connsiteY3" fmla="*/ 1559446 h 1559445"/>
                <a:gd name="connsiteX4" fmla="*/ 0 w 1559445"/>
                <a:gd name="connsiteY4" fmla="*/ 779723 h 1559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445" h="1559445">
                  <a:moveTo>
                    <a:pt x="0" y="779723"/>
                  </a:moveTo>
                  <a:cubicBezTo>
                    <a:pt x="0" y="349094"/>
                    <a:pt x="349094" y="0"/>
                    <a:pt x="779723" y="0"/>
                  </a:cubicBezTo>
                  <a:cubicBezTo>
                    <a:pt x="1210352" y="0"/>
                    <a:pt x="1559446" y="349094"/>
                    <a:pt x="1559446" y="779723"/>
                  </a:cubicBezTo>
                  <a:cubicBezTo>
                    <a:pt x="1559446" y="1210352"/>
                    <a:pt x="1210352" y="1559446"/>
                    <a:pt x="779723" y="1559446"/>
                  </a:cubicBezTo>
                  <a:cubicBezTo>
                    <a:pt x="349094" y="1559446"/>
                    <a:pt x="0" y="1210352"/>
                    <a:pt x="0" y="779723"/>
                  </a:cubicBezTo>
                  <a:close/>
                </a:path>
              </a:pathLst>
            </a:custGeom>
            <a:solidFill>
              <a:srgbClr val="1A154C">
                <a:alpha val="70000"/>
              </a:srgbClr>
            </a:solidFill>
            <a:ln w="28575" cmpd="sng">
              <a:solidFill>
                <a:schemeClr val="bg1"/>
              </a:solidFill>
            </a:ln>
          </p:spPr>
          <p:style>
            <a:lnRef idx="2">
              <a:scrgbClr r="0" g="0" b="0"/>
            </a:lnRef>
            <a:fillRef idx="1">
              <a:scrgbClr r="0" g="0" b="0"/>
            </a:fillRef>
            <a:effectRef idx="0">
              <a:schemeClr val="accent1">
                <a:alpha val="50000"/>
                <a:hueOff val="0"/>
                <a:satOff val="0"/>
                <a:lumOff val="0"/>
                <a:alphaOff val="0"/>
              </a:schemeClr>
            </a:effectRef>
            <a:fontRef idx="minor">
              <a:schemeClr val="tx1"/>
            </a:fontRef>
          </p:style>
          <p:txBody>
            <a:bodyPr spcFirstLastPara="0" vert="horz" wrap="square" lIns="314196" tIns="243615" rIns="314196" bIns="243615" numCol="1" spcCol="1270" anchor="ctr" anchorCtr="0">
              <a:noAutofit/>
            </a:bodyPr>
            <a:lstStyle/>
            <a:p>
              <a:pPr lvl="0" algn="ctr" defTabSz="533400">
                <a:lnSpc>
                  <a:spcPct val="90000"/>
                </a:lnSpc>
                <a:spcBef>
                  <a:spcPct val="0"/>
                </a:spcBef>
                <a:spcAft>
                  <a:spcPct val="35000"/>
                </a:spcAft>
              </a:pPr>
              <a:r>
                <a:rPr lang="zh-CN" altLang="en-US" sz="1200" kern="1200" dirty="0">
                  <a:solidFill>
                    <a:schemeClr val="bg1"/>
                  </a:solidFill>
                  <a:latin typeface="Microsoft YaHei" charset="-122"/>
                  <a:ea typeface="Microsoft YaHei" charset="-122"/>
                  <a:cs typeface="Microsoft YaHei" charset="-122"/>
                </a:rPr>
                <a:t>图表信息</a:t>
              </a:r>
              <a:endParaRPr lang="en-US" sz="1200" kern="1200" dirty="0">
                <a:latin typeface="Microsoft YaHei" charset="-122"/>
                <a:ea typeface="Microsoft YaHei" charset="-122"/>
                <a:cs typeface="Microsoft YaHei" charset="-122"/>
              </a:endParaRPr>
            </a:p>
          </p:txBody>
        </p:sp>
        <p:sp>
          <p:nvSpPr>
            <p:cNvPr id="4" name="任意形状 3"/>
            <p:cNvSpPr/>
            <p:nvPr/>
          </p:nvSpPr>
          <p:spPr>
            <a:xfrm>
              <a:off x="4647657" y="1859887"/>
              <a:ext cx="1559445" cy="1559445"/>
            </a:xfrm>
            <a:custGeom>
              <a:avLst/>
              <a:gdLst>
                <a:gd name="connsiteX0" fmla="*/ 0 w 1559445"/>
                <a:gd name="connsiteY0" fmla="*/ 779723 h 1559445"/>
                <a:gd name="connsiteX1" fmla="*/ 779723 w 1559445"/>
                <a:gd name="connsiteY1" fmla="*/ 0 h 1559445"/>
                <a:gd name="connsiteX2" fmla="*/ 1559446 w 1559445"/>
                <a:gd name="connsiteY2" fmla="*/ 779723 h 1559445"/>
                <a:gd name="connsiteX3" fmla="*/ 779723 w 1559445"/>
                <a:gd name="connsiteY3" fmla="*/ 1559446 h 1559445"/>
                <a:gd name="connsiteX4" fmla="*/ 0 w 1559445"/>
                <a:gd name="connsiteY4" fmla="*/ 779723 h 1559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445" h="1559445">
                  <a:moveTo>
                    <a:pt x="0" y="779723"/>
                  </a:moveTo>
                  <a:cubicBezTo>
                    <a:pt x="0" y="349094"/>
                    <a:pt x="349094" y="0"/>
                    <a:pt x="779723" y="0"/>
                  </a:cubicBezTo>
                  <a:cubicBezTo>
                    <a:pt x="1210352" y="0"/>
                    <a:pt x="1559446" y="349094"/>
                    <a:pt x="1559446" y="779723"/>
                  </a:cubicBezTo>
                  <a:cubicBezTo>
                    <a:pt x="1559446" y="1210352"/>
                    <a:pt x="1210352" y="1559446"/>
                    <a:pt x="779723" y="1559446"/>
                  </a:cubicBezTo>
                  <a:cubicBezTo>
                    <a:pt x="349094" y="1559446"/>
                    <a:pt x="0" y="1210352"/>
                    <a:pt x="0" y="779723"/>
                  </a:cubicBezTo>
                  <a:close/>
                </a:path>
              </a:pathLst>
            </a:custGeom>
            <a:solidFill>
              <a:srgbClr val="1771EA">
                <a:alpha val="70000"/>
              </a:srgbClr>
            </a:solidFill>
            <a:ln w="28575" cmpd="sng">
              <a:solidFill>
                <a:schemeClr val="bg1"/>
              </a:solidFill>
            </a:ln>
          </p:spPr>
          <p:style>
            <a:lnRef idx="2">
              <a:scrgbClr r="0" g="0" b="0"/>
            </a:lnRef>
            <a:fillRef idx="1">
              <a:scrgbClr r="0" g="0" b="0"/>
            </a:fillRef>
            <a:effectRef idx="0">
              <a:schemeClr val="accent1">
                <a:alpha val="50000"/>
                <a:hueOff val="0"/>
                <a:satOff val="0"/>
                <a:lumOff val="0"/>
                <a:alphaOff val="0"/>
              </a:schemeClr>
            </a:effectRef>
            <a:fontRef idx="minor">
              <a:schemeClr val="tx1"/>
            </a:fontRef>
          </p:style>
          <p:txBody>
            <a:bodyPr spcFirstLastPara="0" vert="horz" wrap="square" lIns="314196" tIns="243615" rIns="314196" bIns="243615" numCol="1" spcCol="1270" anchor="ctr" anchorCtr="0">
              <a:noAutofit/>
            </a:bodyPr>
            <a:lstStyle/>
            <a:p>
              <a:pPr lvl="0" algn="ctr" defTabSz="533400">
                <a:lnSpc>
                  <a:spcPct val="90000"/>
                </a:lnSpc>
                <a:spcBef>
                  <a:spcPct val="0"/>
                </a:spcBef>
                <a:spcAft>
                  <a:spcPct val="35000"/>
                </a:spcAft>
              </a:pPr>
              <a:r>
                <a:rPr lang="zh-CN" altLang="en-US" sz="1200" kern="1200" dirty="0">
                  <a:solidFill>
                    <a:schemeClr val="bg1"/>
                  </a:solidFill>
                  <a:latin typeface="Microsoft YaHei" charset="-122"/>
                  <a:ea typeface="Microsoft YaHei" charset="-122"/>
                  <a:cs typeface="Microsoft YaHei" charset="-122"/>
                </a:rPr>
                <a:t>图表信息</a:t>
              </a:r>
              <a:endParaRPr lang="en-US" sz="1200" kern="1200" dirty="0">
                <a:latin typeface="Microsoft YaHei" charset="-122"/>
                <a:ea typeface="Microsoft YaHei" charset="-122"/>
                <a:cs typeface="Microsoft YaHei" charset="-122"/>
              </a:endParaRPr>
            </a:p>
          </p:txBody>
        </p:sp>
        <p:sp>
          <p:nvSpPr>
            <p:cNvPr id="5" name="任意形状 4"/>
            <p:cNvSpPr/>
            <p:nvPr/>
          </p:nvSpPr>
          <p:spPr>
            <a:xfrm>
              <a:off x="5895214" y="1859887"/>
              <a:ext cx="1559445" cy="1559445"/>
            </a:xfrm>
            <a:custGeom>
              <a:avLst/>
              <a:gdLst>
                <a:gd name="connsiteX0" fmla="*/ 0 w 1559445"/>
                <a:gd name="connsiteY0" fmla="*/ 779723 h 1559445"/>
                <a:gd name="connsiteX1" fmla="*/ 779723 w 1559445"/>
                <a:gd name="connsiteY1" fmla="*/ 0 h 1559445"/>
                <a:gd name="connsiteX2" fmla="*/ 1559446 w 1559445"/>
                <a:gd name="connsiteY2" fmla="*/ 779723 h 1559445"/>
                <a:gd name="connsiteX3" fmla="*/ 779723 w 1559445"/>
                <a:gd name="connsiteY3" fmla="*/ 1559446 h 1559445"/>
                <a:gd name="connsiteX4" fmla="*/ 0 w 1559445"/>
                <a:gd name="connsiteY4" fmla="*/ 779723 h 1559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445" h="1559445">
                  <a:moveTo>
                    <a:pt x="0" y="779723"/>
                  </a:moveTo>
                  <a:cubicBezTo>
                    <a:pt x="0" y="349094"/>
                    <a:pt x="349094" y="0"/>
                    <a:pt x="779723" y="0"/>
                  </a:cubicBezTo>
                  <a:cubicBezTo>
                    <a:pt x="1210352" y="0"/>
                    <a:pt x="1559446" y="349094"/>
                    <a:pt x="1559446" y="779723"/>
                  </a:cubicBezTo>
                  <a:cubicBezTo>
                    <a:pt x="1559446" y="1210352"/>
                    <a:pt x="1210352" y="1559446"/>
                    <a:pt x="779723" y="1559446"/>
                  </a:cubicBezTo>
                  <a:cubicBezTo>
                    <a:pt x="349094" y="1559446"/>
                    <a:pt x="0" y="1210352"/>
                    <a:pt x="0" y="779723"/>
                  </a:cubicBezTo>
                  <a:close/>
                </a:path>
              </a:pathLst>
            </a:custGeom>
            <a:solidFill>
              <a:srgbClr val="1A154C">
                <a:alpha val="70000"/>
              </a:srgbClr>
            </a:solidFill>
            <a:ln w="28575" cmpd="sng">
              <a:solidFill>
                <a:schemeClr val="bg1"/>
              </a:solidFill>
            </a:ln>
          </p:spPr>
          <p:style>
            <a:lnRef idx="2">
              <a:scrgbClr r="0" g="0" b="0"/>
            </a:lnRef>
            <a:fillRef idx="1">
              <a:scrgbClr r="0" g="0" b="0"/>
            </a:fillRef>
            <a:effectRef idx="0">
              <a:schemeClr val="accent1">
                <a:alpha val="50000"/>
                <a:hueOff val="0"/>
                <a:satOff val="0"/>
                <a:lumOff val="0"/>
                <a:alphaOff val="0"/>
              </a:schemeClr>
            </a:effectRef>
            <a:fontRef idx="minor">
              <a:schemeClr val="tx1"/>
            </a:fontRef>
          </p:style>
          <p:txBody>
            <a:bodyPr spcFirstLastPara="0" vert="horz" wrap="square" lIns="314196" tIns="243615" rIns="314196" bIns="243615" numCol="1" spcCol="1270" anchor="ctr" anchorCtr="0">
              <a:noAutofit/>
            </a:bodyPr>
            <a:lstStyle/>
            <a:p>
              <a:pPr lvl="0" algn="ctr" defTabSz="533400">
                <a:lnSpc>
                  <a:spcPct val="90000"/>
                </a:lnSpc>
                <a:spcBef>
                  <a:spcPct val="0"/>
                </a:spcBef>
                <a:spcAft>
                  <a:spcPct val="35000"/>
                </a:spcAft>
              </a:pPr>
              <a:r>
                <a:rPr lang="zh-CN" altLang="en-US" sz="1200" b="0" kern="1200" dirty="0">
                  <a:solidFill>
                    <a:schemeClr val="bg1"/>
                  </a:solidFill>
                  <a:latin typeface="Microsoft YaHei" charset="-122"/>
                  <a:ea typeface="Microsoft YaHei" charset="-122"/>
                  <a:cs typeface="Microsoft YaHei" charset="-122"/>
                </a:rPr>
                <a:t>图表信息</a:t>
              </a:r>
              <a:endParaRPr lang="en-US" sz="1200" b="0" kern="1200" dirty="0">
                <a:latin typeface="Microsoft YaHei" charset="-122"/>
                <a:ea typeface="Microsoft YaHei" charset="-122"/>
                <a:cs typeface="Microsoft YaHei" charset="-122"/>
              </a:endParaRPr>
            </a:p>
          </p:txBody>
        </p:sp>
        <p:sp>
          <p:nvSpPr>
            <p:cNvPr id="6" name="任意形状 5"/>
            <p:cNvSpPr/>
            <p:nvPr/>
          </p:nvSpPr>
          <p:spPr>
            <a:xfrm>
              <a:off x="7144325" y="1859887"/>
              <a:ext cx="1559445" cy="1559445"/>
            </a:xfrm>
            <a:custGeom>
              <a:avLst/>
              <a:gdLst>
                <a:gd name="connsiteX0" fmla="*/ 0 w 1559445"/>
                <a:gd name="connsiteY0" fmla="*/ 779723 h 1559445"/>
                <a:gd name="connsiteX1" fmla="*/ 779723 w 1559445"/>
                <a:gd name="connsiteY1" fmla="*/ 0 h 1559445"/>
                <a:gd name="connsiteX2" fmla="*/ 1559446 w 1559445"/>
                <a:gd name="connsiteY2" fmla="*/ 779723 h 1559445"/>
                <a:gd name="connsiteX3" fmla="*/ 779723 w 1559445"/>
                <a:gd name="connsiteY3" fmla="*/ 1559446 h 1559445"/>
                <a:gd name="connsiteX4" fmla="*/ 0 w 1559445"/>
                <a:gd name="connsiteY4" fmla="*/ 779723 h 1559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445" h="1559445">
                  <a:moveTo>
                    <a:pt x="0" y="779723"/>
                  </a:moveTo>
                  <a:cubicBezTo>
                    <a:pt x="0" y="349094"/>
                    <a:pt x="349094" y="0"/>
                    <a:pt x="779723" y="0"/>
                  </a:cubicBezTo>
                  <a:cubicBezTo>
                    <a:pt x="1210352" y="0"/>
                    <a:pt x="1559446" y="349094"/>
                    <a:pt x="1559446" y="779723"/>
                  </a:cubicBezTo>
                  <a:cubicBezTo>
                    <a:pt x="1559446" y="1210352"/>
                    <a:pt x="1210352" y="1559446"/>
                    <a:pt x="779723" y="1559446"/>
                  </a:cubicBezTo>
                  <a:cubicBezTo>
                    <a:pt x="349094" y="1559446"/>
                    <a:pt x="0" y="1210352"/>
                    <a:pt x="0" y="779723"/>
                  </a:cubicBezTo>
                  <a:close/>
                </a:path>
              </a:pathLst>
            </a:custGeom>
            <a:solidFill>
              <a:srgbClr val="1771EA">
                <a:alpha val="70000"/>
              </a:srgbClr>
            </a:solidFill>
            <a:ln w="28575" cmpd="sng">
              <a:solidFill>
                <a:schemeClr val="bg1"/>
              </a:solidFill>
            </a:ln>
          </p:spPr>
          <p:style>
            <a:lnRef idx="2">
              <a:scrgbClr r="0" g="0" b="0"/>
            </a:lnRef>
            <a:fillRef idx="1">
              <a:scrgbClr r="0" g="0" b="0"/>
            </a:fillRef>
            <a:effectRef idx="0">
              <a:schemeClr val="accent1">
                <a:alpha val="50000"/>
                <a:hueOff val="0"/>
                <a:satOff val="0"/>
                <a:lumOff val="0"/>
                <a:alphaOff val="0"/>
              </a:schemeClr>
            </a:effectRef>
            <a:fontRef idx="minor">
              <a:schemeClr val="tx1"/>
            </a:fontRef>
          </p:style>
          <p:txBody>
            <a:bodyPr spcFirstLastPara="0" vert="horz" wrap="square" lIns="314196" tIns="243615" rIns="314196" bIns="243615" numCol="1" spcCol="1270" anchor="ctr" anchorCtr="0">
              <a:noAutofit/>
            </a:bodyPr>
            <a:lstStyle/>
            <a:p>
              <a:pPr lvl="0" algn="ctr" defTabSz="533400">
                <a:lnSpc>
                  <a:spcPct val="90000"/>
                </a:lnSpc>
                <a:spcBef>
                  <a:spcPct val="0"/>
                </a:spcBef>
                <a:spcAft>
                  <a:spcPct val="35000"/>
                </a:spcAft>
              </a:pPr>
              <a:r>
                <a:rPr lang="zh-CN" altLang="en-US" sz="1200" b="0" kern="1200" dirty="0">
                  <a:solidFill>
                    <a:schemeClr val="bg1"/>
                  </a:solidFill>
                  <a:latin typeface="Microsoft YaHei" charset="-122"/>
                  <a:ea typeface="Microsoft YaHei" charset="-122"/>
                  <a:cs typeface="Microsoft YaHei" charset="-122"/>
                </a:rPr>
                <a:t>图表信息</a:t>
              </a:r>
              <a:endParaRPr lang="en-US" sz="1200" b="0" kern="1200" dirty="0">
                <a:latin typeface="Microsoft YaHei" charset="-122"/>
                <a:ea typeface="Microsoft YaHei" charset="-122"/>
                <a:cs typeface="Microsoft YaHei" charset="-122"/>
              </a:endParaRPr>
            </a:p>
          </p:txBody>
        </p:sp>
      </p:grpSp>
      <p:sp>
        <p:nvSpPr>
          <p:cNvPr id="25" name="Content Placeholder 8"/>
          <p:cNvSpPr>
            <a:spLocks noGrp="1"/>
          </p:cNvSpPr>
          <p:nvPr>
            <p:ph sz="quarter" idx="12"/>
          </p:nvPr>
        </p:nvSpPr>
        <p:spPr>
          <a:xfrm>
            <a:off x="443869" y="1079506"/>
            <a:ext cx="2749518" cy="3667649"/>
          </a:xfrm>
        </p:spPr>
        <p:txBody>
          <a:bodyPr/>
          <a:lstStyle/>
          <a:p>
            <a:pPr>
              <a:lnSpc>
                <a:spcPct val="120000"/>
              </a:lnSpc>
            </a:pPr>
            <a:r>
              <a:rPr lang="zh-TW" altLang="en-US"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a:t>
            </a:r>
            <a:endParaRPr lang="en-US" altLang="zh-TW" dirty="0">
              <a:solidFill>
                <a:schemeClr val="tx1">
                  <a:lumMod val="50000"/>
                  <a:lumOff val="50000"/>
                </a:schemeClr>
              </a:solidFill>
              <a:latin typeface="Microsoft YaHei" charset="-122"/>
              <a:ea typeface="Microsoft YaHei" charset="-122"/>
              <a:cs typeface="Microsoft YaHei" charset="-122"/>
            </a:endParaRPr>
          </a:p>
          <a:p>
            <a:pPr>
              <a:lnSpc>
                <a:spcPct val="120000"/>
              </a:lnSpc>
            </a:pPr>
            <a:r>
              <a:rPr lang="zh-TW" altLang="en-US"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此段文字旨在显示正确的字号和段落的位置，例文可替换。此段文字旨在显示正确的字号和段落的位置，例文可替换。此段文字旨在显示正确的字号和段落的位置，例文可替换。</a:t>
            </a:r>
            <a:endParaRPr lang="en-US" altLang="zh-TW" dirty="0">
              <a:solidFill>
                <a:schemeClr val="tx1">
                  <a:lumMod val="50000"/>
                  <a:lumOff val="50000"/>
                </a:schemeClr>
              </a:solidFill>
              <a:latin typeface="Microsoft YaHei" charset="-122"/>
              <a:ea typeface="Microsoft YaHei" charset="-122"/>
              <a:cs typeface="Microsoft YaHei" charset="-122"/>
            </a:endParaRPr>
          </a:p>
          <a:p>
            <a:pPr>
              <a:lnSpc>
                <a:spcPct val="120000"/>
              </a:lnSpc>
            </a:pPr>
            <a:r>
              <a:rPr lang="zh-TW" altLang="en-US"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此段文字旨在显示正确的字号和段落的位置，例文可替换。此段文字旨在显示正确的字号和段落的位置，例文可替换。</a:t>
            </a:r>
            <a:endParaRPr lang="en-US" dirty="0">
              <a:solidFill>
                <a:schemeClr val="tx1">
                  <a:lumMod val="50000"/>
                  <a:lumOff val="50000"/>
                </a:schemeClr>
              </a:solidFill>
              <a:latin typeface="Microsoft YaHei" charset="-122"/>
              <a:ea typeface="Microsoft YaHei" charset="-122"/>
              <a:cs typeface="Microsoft YaHei" charset="-122"/>
            </a:endParaRPr>
          </a:p>
        </p:txBody>
      </p:sp>
    </p:spTree>
    <p:extLst>
      <p:ext uri="{BB962C8B-B14F-4D97-AF65-F5344CB8AC3E}">
        <p14:creationId xmlns:p14="http://schemas.microsoft.com/office/powerpoint/2010/main" val="697615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箭头连接符 16"/>
          <p:cNvCxnSpPr/>
          <p:nvPr/>
        </p:nvCxnSpPr>
        <p:spPr>
          <a:xfrm>
            <a:off x="2152291" y="2702941"/>
            <a:ext cx="4839419" cy="0"/>
          </a:xfrm>
          <a:prstGeom prst="straightConnector1">
            <a:avLst/>
          </a:prstGeom>
          <a:ln w="28575">
            <a:solidFill>
              <a:schemeClr val="bg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 name="直接箭头连接符 17"/>
          <p:cNvCxnSpPr/>
          <p:nvPr/>
        </p:nvCxnSpPr>
        <p:spPr>
          <a:xfrm>
            <a:off x="4595848" y="1152692"/>
            <a:ext cx="0" cy="3193057"/>
          </a:xfrm>
          <a:prstGeom prst="straightConnector1">
            <a:avLst/>
          </a:prstGeom>
          <a:ln w="28575">
            <a:solidFill>
              <a:schemeClr val="bg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9" name="TextBox 5"/>
          <p:cNvSpPr txBox="1">
            <a:spLocks noChangeArrowheads="1"/>
          </p:cNvSpPr>
          <p:nvPr/>
        </p:nvSpPr>
        <p:spPr bwMode="auto">
          <a:xfrm>
            <a:off x="1240363" y="2533533"/>
            <a:ext cx="911928" cy="307777"/>
          </a:xfrm>
          <a:prstGeom prst="rect">
            <a:avLst/>
          </a:prstGeom>
          <a:noFill/>
          <a:ln w="9525">
            <a:noFill/>
            <a:miter lim="800000"/>
            <a:headEnd/>
            <a:tailEnd/>
          </a:ln>
        </p:spPr>
        <p:txBody>
          <a:bodyPr wrap="square">
            <a:spAutoFit/>
          </a:bodyPr>
          <a:lstStyle/>
          <a:p>
            <a:pPr algn="ctr" fontAlgn="base">
              <a:spcBef>
                <a:spcPct val="0"/>
              </a:spcBef>
              <a:spcAft>
                <a:spcPct val="0"/>
              </a:spcAft>
            </a:pPr>
            <a:r>
              <a:rPr lang="zh-CN" altLang="en-US" sz="1400" dirty="0">
                <a:solidFill>
                  <a:srgbClr val="FFFFFF"/>
                </a:solidFill>
                <a:latin typeface="Microsoft YaHei" charset="-122"/>
                <a:ea typeface="Microsoft YaHei" charset="-122"/>
                <a:cs typeface="Microsoft YaHei" charset="-122"/>
              </a:rPr>
              <a:t>图表信息</a:t>
            </a:r>
            <a:endParaRPr lang="en-US" sz="1400" dirty="0">
              <a:solidFill>
                <a:srgbClr val="FFFFFF"/>
              </a:solidFill>
              <a:latin typeface="Microsoft YaHei" charset="-122"/>
              <a:ea typeface="Microsoft YaHei" charset="-122"/>
              <a:cs typeface="Microsoft YaHei" charset="-122"/>
            </a:endParaRPr>
          </a:p>
        </p:txBody>
      </p:sp>
      <p:sp>
        <p:nvSpPr>
          <p:cNvPr id="10" name="TextBox 6"/>
          <p:cNvSpPr txBox="1">
            <a:spLocks noChangeArrowheads="1"/>
          </p:cNvSpPr>
          <p:nvPr/>
        </p:nvSpPr>
        <p:spPr bwMode="auto">
          <a:xfrm>
            <a:off x="6892174" y="2528271"/>
            <a:ext cx="1171445" cy="307777"/>
          </a:xfrm>
          <a:prstGeom prst="rect">
            <a:avLst/>
          </a:prstGeom>
          <a:noFill/>
          <a:ln w="9525">
            <a:noFill/>
            <a:miter lim="800000"/>
            <a:headEnd/>
            <a:tailEnd/>
          </a:ln>
        </p:spPr>
        <p:txBody>
          <a:bodyPr wrap="square">
            <a:spAutoFit/>
          </a:bodyPr>
          <a:lstStyle/>
          <a:p>
            <a:pPr algn="ctr" fontAlgn="base">
              <a:spcBef>
                <a:spcPct val="0"/>
              </a:spcBef>
              <a:spcAft>
                <a:spcPct val="0"/>
              </a:spcAft>
            </a:pPr>
            <a:r>
              <a:rPr lang="zh-CN" altLang="en-US" sz="1400" dirty="0">
                <a:solidFill>
                  <a:srgbClr val="FFFFFF"/>
                </a:solidFill>
                <a:latin typeface="Microsoft YaHei" charset="-122"/>
                <a:ea typeface="Microsoft YaHei" charset="-122"/>
                <a:cs typeface="Microsoft YaHei" charset="-122"/>
              </a:rPr>
              <a:t>图表信息</a:t>
            </a:r>
            <a:endParaRPr lang="en-US" sz="1400" dirty="0">
              <a:solidFill>
                <a:srgbClr val="FFFFFF"/>
              </a:solidFill>
              <a:latin typeface="Microsoft YaHei" charset="-122"/>
              <a:ea typeface="Microsoft YaHei" charset="-122"/>
              <a:cs typeface="Microsoft YaHei" charset="-122"/>
            </a:endParaRPr>
          </a:p>
        </p:txBody>
      </p:sp>
      <p:sp>
        <p:nvSpPr>
          <p:cNvPr id="11" name="TextBox 7"/>
          <p:cNvSpPr txBox="1">
            <a:spLocks noChangeArrowheads="1"/>
          </p:cNvSpPr>
          <p:nvPr/>
        </p:nvSpPr>
        <p:spPr bwMode="auto">
          <a:xfrm>
            <a:off x="4026953" y="783260"/>
            <a:ext cx="1137790" cy="307777"/>
          </a:xfrm>
          <a:prstGeom prst="rect">
            <a:avLst/>
          </a:prstGeom>
          <a:noFill/>
          <a:ln w="9525">
            <a:noFill/>
            <a:miter lim="800000"/>
            <a:headEnd/>
            <a:tailEnd/>
          </a:ln>
        </p:spPr>
        <p:txBody>
          <a:bodyPr>
            <a:spAutoFit/>
          </a:bodyPr>
          <a:lstStyle/>
          <a:p>
            <a:pPr algn="ctr" fontAlgn="base">
              <a:spcBef>
                <a:spcPct val="0"/>
              </a:spcBef>
              <a:spcAft>
                <a:spcPct val="0"/>
              </a:spcAft>
            </a:pPr>
            <a:r>
              <a:rPr lang="zh-CN" altLang="en-US" sz="1400" dirty="0">
                <a:solidFill>
                  <a:srgbClr val="FFFFFF"/>
                </a:solidFill>
                <a:latin typeface="Microsoft YaHei" charset="-122"/>
                <a:ea typeface="Microsoft YaHei" charset="-122"/>
                <a:cs typeface="Microsoft YaHei" charset="-122"/>
              </a:rPr>
              <a:t>图表信息</a:t>
            </a:r>
            <a:endParaRPr lang="en-US" sz="1400" dirty="0">
              <a:solidFill>
                <a:srgbClr val="FFFFFF"/>
              </a:solidFill>
              <a:latin typeface="Microsoft YaHei" charset="-122"/>
              <a:ea typeface="Microsoft YaHei" charset="-122"/>
              <a:cs typeface="Microsoft YaHei" charset="-122"/>
            </a:endParaRPr>
          </a:p>
        </p:txBody>
      </p:sp>
      <p:sp>
        <p:nvSpPr>
          <p:cNvPr id="12" name="TextBox 8"/>
          <p:cNvSpPr txBox="1">
            <a:spLocks noChangeArrowheads="1"/>
          </p:cNvSpPr>
          <p:nvPr/>
        </p:nvSpPr>
        <p:spPr bwMode="auto">
          <a:xfrm>
            <a:off x="4003105" y="4396307"/>
            <a:ext cx="1137790" cy="307777"/>
          </a:xfrm>
          <a:prstGeom prst="rect">
            <a:avLst/>
          </a:prstGeom>
          <a:noFill/>
          <a:ln w="9525">
            <a:noFill/>
            <a:miter lim="800000"/>
            <a:headEnd/>
            <a:tailEnd/>
          </a:ln>
        </p:spPr>
        <p:txBody>
          <a:bodyPr>
            <a:spAutoFit/>
          </a:bodyPr>
          <a:lstStyle/>
          <a:p>
            <a:pPr algn="ctr" fontAlgn="base">
              <a:spcBef>
                <a:spcPct val="0"/>
              </a:spcBef>
              <a:spcAft>
                <a:spcPct val="0"/>
              </a:spcAft>
            </a:pPr>
            <a:r>
              <a:rPr lang="zh-CN" altLang="en-US" sz="1400" dirty="0">
                <a:solidFill>
                  <a:srgbClr val="FFFFFF"/>
                </a:solidFill>
                <a:latin typeface="Microsoft YaHei" charset="-122"/>
                <a:ea typeface="Microsoft YaHei" charset="-122"/>
                <a:cs typeface="Microsoft YaHei" charset="-122"/>
              </a:rPr>
              <a:t>图表信息</a:t>
            </a:r>
            <a:endParaRPr lang="en-US" sz="1400" dirty="0">
              <a:solidFill>
                <a:srgbClr val="FFFFFF"/>
              </a:solidFill>
              <a:latin typeface="Microsoft YaHei" charset="-122"/>
              <a:ea typeface="Microsoft YaHei" charset="-122"/>
              <a:cs typeface="Microsoft YaHei" charset="-122"/>
            </a:endParaRPr>
          </a:p>
        </p:txBody>
      </p:sp>
      <p:sp>
        <p:nvSpPr>
          <p:cNvPr id="13" name="Oval 12"/>
          <p:cNvSpPr/>
          <p:nvPr/>
        </p:nvSpPr>
        <p:spPr>
          <a:xfrm>
            <a:off x="3799618" y="1536146"/>
            <a:ext cx="933363" cy="933363"/>
          </a:xfrm>
          <a:prstGeom prst="ellipse">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3866189" y="1864327"/>
            <a:ext cx="800219" cy="276999"/>
          </a:xfrm>
          <a:prstGeom prst="rect">
            <a:avLst/>
          </a:prstGeom>
          <a:noFill/>
        </p:spPr>
        <p:txBody>
          <a:bodyPr wrap="none" rtlCol="0">
            <a:spAutoFit/>
          </a:bodyPr>
          <a:lstStyle/>
          <a:p>
            <a:pPr algn="ctr"/>
            <a:r>
              <a:rPr lang="zh-CN" altLang="en-US" sz="1200" dirty="0">
                <a:solidFill>
                  <a:schemeClr val="bg1"/>
                </a:solidFill>
                <a:latin typeface="Microsoft YaHei" charset="-122"/>
                <a:ea typeface="Microsoft YaHei" charset="-122"/>
                <a:cs typeface="Microsoft YaHei" charset="-122"/>
              </a:rPr>
              <a:t>图表信息</a:t>
            </a:r>
            <a:endParaRPr lang="en-US" sz="1200" dirty="0">
              <a:solidFill>
                <a:schemeClr val="bg1"/>
              </a:solidFill>
              <a:latin typeface="Microsoft YaHei" charset="-122"/>
              <a:ea typeface="Microsoft YaHei" charset="-122"/>
              <a:cs typeface="Microsoft YaHei" charset="-122"/>
            </a:endParaRPr>
          </a:p>
        </p:txBody>
      </p:sp>
      <p:sp>
        <p:nvSpPr>
          <p:cNvPr id="15" name="Oval 14"/>
          <p:cNvSpPr/>
          <p:nvPr/>
        </p:nvSpPr>
        <p:spPr>
          <a:xfrm>
            <a:off x="3080524" y="2772062"/>
            <a:ext cx="933363" cy="93336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47095" y="3100243"/>
            <a:ext cx="800219" cy="276999"/>
          </a:xfrm>
          <a:prstGeom prst="rect">
            <a:avLst/>
          </a:prstGeom>
          <a:noFill/>
        </p:spPr>
        <p:txBody>
          <a:bodyPr wrap="none" rtlCol="0">
            <a:spAutoFit/>
          </a:bodyPr>
          <a:lstStyle/>
          <a:p>
            <a:pPr algn="ctr"/>
            <a:r>
              <a:rPr lang="zh-CN" altLang="en-US" sz="1200" dirty="0">
                <a:solidFill>
                  <a:srgbClr val="564F51"/>
                </a:solidFill>
                <a:latin typeface="Microsoft YaHei" charset="-122"/>
                <a:ea typeface="Microsoft YaHei" charset="-122"/>
                <a:cs typeface="Microsoft YaHei" charset="-122"/>
              </a:rPr>
              <a:t>图表信息</a:t>
            </a:r>
            <a:endParaRPr lang="en-US" sz="1200" dirty="0">
              <a:solidFill>
                <a:srgbClr val="564F51"/>
              </a:solidFill>
              <a:latin typeface="Microsoft YaHei" charset="-122"/>
              <a:ea typeface="Microsoft YaHei" charset="-122"/>
              <a:cs typeface="Microsoft YaHei" charset="-122"/>
            </a:endParaRPr>
          </a:p>
        </p:txBody>
      </p:sp>
      <p:sp>
        <p:nvSpPr>
          <p:cNvPr id="17" name="Oval 16"/>
          <p:cNvSpPr/>
          <p:nvPr/>
        </p:nvSpPr>
        <p:spPr>
          <a:xfrm>
            <a:off x="5820157" y="2788813"/>
            <a:ext cx="933363" cy="933363"/>
          </a:xfrm>
          <a:prstGeom prst="ellipse">
            <a:avLst/>
          </a:prstGeom>
          <a:solidFill>
            <a:srgbClr val="1771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891073" y="3116995"/>
            <a:ext cx="800219" cy="276999"/>
          </a:xfrm>
          <a:prstGeom prst="rect">
            <a:avLst/>
          </a:prstGeom>
          <a:noFill/>
        </p:spPr>
        <p:txBody>
          <a:bodyPr wrap="none" rtlCol="0">
            <a:spAutoFit/>
          </a:bodyPr>
          <a:lstStyle/>
          <a:p>
            <a:pPr algn="ctr"/>
            <a:r>
              <a:rPr lang="zh-CN" altLang="en-US" sz="1200" dirty="0">
                <a:solidFill>
                  <a:srgbClr val="FFFFFF"/>
                </a:solidFill>
                <a:latin typeface="Microsoft YaHei" charset="-122"/>
                <a:ea typeface="Microsoft YaHei" charset="-122"/>
                <a:cs typeface="Microsoft YaHei" charset="-122"/>
              </a:rPr>
              <a:t>图表信息</a:t>
            </a:r>
            <a:endParaRPr lang="en-US" sz="1200" dirty="0">
              <a:solidFill>
                <a:srgbClr val="FFFFFF"/>
              </a:solidFill>
              <a:latin typeface="Microsoft YaHei" charset="-122"/>
              <a:ea typeface="Microsoft YaHei" charset="-122"/>
              <a:cs typeface="Microsoft YaHei" charset="-122"/>
            </a:endParaRPr>
          </a:p>
        </p:txBody>
      </p:sp>
      <p:sp>
        <p:nvSpPr>
          <p:cNvPr id="19" name="Oval 18"/>
          <p:cNvSpPr/>
          <p:nvPr/>
        </p:nvSpPr>
        <p:spPr>
          <a:xfrm>
            <a:off x="5044285" y="3462944"/>
            <a:ext cx="933363" cy="933363"/>
          </a:xfrm>
          <a:prstGeom prst="ellipse">
            <a:avLst/>
          </a:prstGeom>
          <a:solidFill>
            <a:srgbClr val="24BEB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5110856" y="3791126"/>
            <a:ext cx="800219" cy="276999"/>
          </a:xfrm>
          <a:prstGeom prst="rect">
            <a:avLst/>
          </a:prstGeom>
          <a:noFill/>
        </p:spPr>
        <p:txBody>
          <a:bodyPr wrap="none" rtlCol="0">
            <a:spAutoFit/>
          </a:bodyPr>
          <a:lstStyle/>
          <a:p>
            <a:pPr algn="ctr"/>
            <a:r>
              <a:rPr lang="zh-CN" altLang="en-US" sz="1200" dirty="0">
                <a:solidFill>
                  <a:srgbClr val="FFFFFF"/>
                </a:solidFill>
                <a:latin typeface="Microsoft YaHei" charset="-122"/>
                <a:ea typeface="Microsoft YaHei" charset="-122"/>
                <a:cs typeface="Microsoft YaHei" charset="-122"/>
              </a:rPr>
              <a:t>图表信息</a:t>
            </a:r>
            <a:endParaRPr lang="en-US" sz="1200" dirty="0">
              <a:solidFill>
                <a:srgbClr val="FFFFFF"/>
              </a:solidFill>
              <a:latin typeface="Microsoft YaHei" charset="-122"/>
              <a:ea typeface="Microsoft YaHei" charset="-122"/>
              <a:cs typeface="Microsoft YaHei" charset="-122"/>
            </a:endParaRPr>
          </a:p>
        </p:txBody>
      </p:sp>
      <p:sp>
        <p:nvSpPr>
          <p:cNvPr id="22" name="Title 1"/>
          <p:cNvSpPr>
            <a:spLocks noGrp="1"/>
          </p:cNvSpPr>
          <p:nvPr>
            <p:ph type="title"/>
          </p:nvPr>
        </p:nvSpPr>
        <p:spPr>
          <a:xfrm>
            <a:off x="443869" y="275754"/>
            <a:ext cx="8403269" cy="586261"/>
          </a:xfrm>
        </p:spPr>
        <p:txBody>
          <a:bodyPr/>
          <a:lstStyle/>
          <a:p>
            <a:r>
              <a:rPr lang="zh-CN" altLang="en-US" dirty="0">
                <a:latin typeface="Microsoft YaHei" charset="-122"/>
                <a:ea typeface="Microsoft YaHei" charset="-122"/>
                <a:cs typeface="Microsoft YaHei" charset="-122"/>
              </a:rPr>
              <a:t>此处填写</a:t>
            </a:r>
            <a:r>
              <a:rPr lang="zh-CN" altLang="en-US">
                <a:latin typeface="Microsoft YaHei" charset="-122"/>
                <a:ea typeface="Microsoft YaHei" charset="-122"/>
                <a:cs typeface="Microsoft YaHei" charset="-122"/>
              </a:rPr>
              <a:t>章节标题</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46903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nvGraphicFramePr>
        <p:xfrm>
          <a:off x="3440932" y="921765"/>
          <a:ext cx="5467856" cy="3645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extBox 10"/>
          <p:cNvSpPr txBox="1"/>
          <p:nvPr/>
        </p:nvSpPr>
        <p:spPr>
          <a:xfrm>
            <a:off x="444787" y="1013407"/>
            <a:ext cx="3328096" cy="1557029"/>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5" name="Title 1"/>
          <p:cNvSpPr txBox="1">
            <a:spLocks/>
          </p:cNvSpPr>
          <p:nvPr/>
        </p:nvSpPr>
        <p:spPr bwMode="auto">
          <a:xfrm>
            <a:off x="443869" y="275754"/>
            <a:ext cx="8403269" cy="58626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latinLnBrk="0" hangingPunct="1">
              <a:spcBef>
                <a:spcPct val="0"/>
              </a:spcBef>
              <a:buNone/>
              <a:defRPr sz="1600" b="1" i="0" kern="1200" baseline="0">
                <a:solidFill>
                  <a:schemeClr val="bg1"/>
                </a:solidFill>
                <a:latin typeface="Arial"/>
                <a:ea typeface="+mj-ea"/>
                <a:cs typeface="Arial"/>
              </a:defRPr>
            </a:lvl1pPr>
          </a:lstStyle>
          <a:p>
            <a:r>
              <a:rPr lang="zh-CN" altLang="en-US" dirty="0">
                <a:latin typeface="Microsoft YaHei" charset="-122"/>
                <a:ea typeface="Microsoft YaHei" charset="-122"/>
                <a:cs typeface="Microsoft YaHei" charset="-122"/>
              </a:rPr>
              <a:t>此处填写章节标题</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85962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sz="quarter" idx="12"/>
          </p:nvPr>
        </p:nvGraphicFramePr>
        <p:xfrm>
          <a:off x="703424" y="1141155"/>
          <a:ext cx="7545134" cy="3292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1"/>
          <p:cNvSpPr txBox="1">
            <a:spLocks/>
          </p:cNvSpPr>
          <p:nvPr/>
        </p:nvSpPr>
        <p:spPr bwMode="auto">
          <a:xfrm>
            <a:off x="443869" y="275754"/>
            <a:ext cx="8403269" cy="58626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latinLnBrk="0" hangingPunct="1">
              <a:spcBef>
                <a:spcPct val="0"/>
              </a:spcBef>
              <a:buNone/>
              <a:defRPr sz="1600" b="1" i="0" kern="1200" baseline="0">
                <a:solidFill>
                  <a:schemeClr val="bg1"/>
                </a:solidFill>
                <a:latin typeface="Arial"/>
                <a:ea typeface="+mj-ea"/>
                <a:cs typeface="Arial"/>
              </a:defRPr>
            </a:lvl1pPr>
          </a:lstStyle>
          <a:p>
            <a:r>
              <a:rPr lang="zh-CN" altLang="en-US">
                <a:latin typeface="Microsoft YaHei" charset="-122"/>
                <a:ea typeface="Microsoft YaHei" charset="-122"/>
                <a:cs typeface="Microsoft YaHei" charset="-122"/>
              </a:rPr>
              <a:t>此处填写章节标题</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1962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Diagram 27"/>
          <p:cNvGraphicFramePr/>
          <p:nvPr/>
        </p:nvGraphicFramePr>
        <p:xfrm>
          <a:off x="3844594" y="1126164"/>
          <a:ext cx="4780674" cy="31871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0" name="TextBox 29"/>
          <p:cNvSpPr txBox="1"/>
          <p:nvPr/>
        </p:nvSpPr>
        <p:spPr>
          <a:xfrm>
            <a:off x="444786" y="1013407"/>
            <a:ext cx="2822579" cy="1569660"/>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6" name="Title 1"/>
          <p:cNvSpPr txBox="1">
            <a:spLocks/>
          </p:cNvSpPr>
          <p:nvPr/>
        </p:nvSpPr>
        <p:spPr bwMode="auto">
          <a:xfrm>
            <a:off x="443869" y="275754"/>
            <a:ext cx="8403269" cy="58626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latinLnBrk="0" hangingPunct="1">
              <a:spcBef>
                <a:spcPct val="0"/>
              </a:spcBef>
              <a:buNone/>
              <a:defRPr sz="1600" b="1" i="0" kern="1200" baseline="0">
                <a:solidFill>
                  <a:schemeClr val="bg1"/>
                </a:solidFill>
                <a:latin typeface="Arial"/>
                <a:ea typeface="+mj-ea"/>
                <a:cs typeface="Arial"/>
              </a:defRPr>
            </a:lvl1pPr>
          </a:lstStyle>
          <a:p>
            <a:r>
              <a:rPr lang="zh-CN" altLang="en-US">
                <a:latin typeface="Microsoft YaHei" charset="-122"/>
                <a:ea typeface="Microsoft YaHei" charset="-122"/>
                <a:cs typeface="Microsoft YaHei" charset="-122"/>
              </a:rPr>
              <a:t>此处填写章节标题</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3288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71102_interbrand_kingdee_visual-10.jpg"/>
          <p:cNvPicPr>
            <a:picLocks noChangeAspect="1"/>
          </p:cNvPicPr>
          <p:nvPr/>
        </p:nvPicPr>
        <p:blipFill rotWithShape="1">
          <a:blip r:embed="rId2">
            <a:extLst>
              <a:ext uri="{28A0092B-C50C-407E-A947-70E740481C1C}">
                <a14:useLocalDpi xmlns:a14="http://schemas.microsoft.com/office/drawing/2010/main" val="0"/>
              </a:ext>
            </a:extLst>
          </a:blip>
          <a:srcRect t="21097" b="10338"/>
          <a:stretch/>
        </p:blipFill>
        <p:spPr>
          <a:xfrm>
            <a:off x="10483" y="1085114"/>
            <a:ext cx="9133517" cy="3526619"/>
          </a:xfrm>
          <a:prstGeom prst="rect">
            <a:avLst/>
          </a:prstGeom>
        </p:spPr>
      </p:pic>
      <p:sp>
        <p:nvSpPr>
          <p:cNvPr id="10" name="Left Arrow 9"/>
          <p:cNvSpPr/>
          <p:nvPr/>
        </p:nvSpPr>
        <p:spPr>
          <a:xfrm>
            <a:off x="3439977" y="2293535"/>
            <a:ext cx="789100" cy="616542"/>
          </a:xfrm>
          <a:prstGeom prst="leftArrow">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3"/>
          <p:cNvSpPr>
            <a:spLocks noGrp="1"/>
          </p:cNvSpPr>
          <p:nvPr>
            <p:ph type="title"/>
          </p:nvPr>
        </p:nvSpPr>
        <p:spPr>
          <a:xfrm>
            <a:off x="443869" y="268310"/>
            <a:ext cx="7355963" cy="525528"/>
          </a:xfrm>
          <a:noFill/>
          <a:ln>
            <a:noFill/>
          </a:ln>
        </p:spPr>
        <p:style>
          <a:lnRef idx="2">
            <a:schemeClr val="accent1"/>
          </a:lnRef>
          <a:fillRef idx="1">
            <a:schemeClr val="lt1"/>
          </a:fillRef>
          <a:effectRef idx="0">
            <a:schemeClr val="accent1"/>
          </a:effectRef>
          <a:fontRef idx="minor">
            <a:schemeClr val="dk1"/>
          </a:fontRef>
        </p:style>
        <p:txBody>
          <a:bodyPr/>
          <a:lstStyle/>
          <a:p>
            <a:r>
              <a:rPr lang="zh-CN" altLang="en-US" dirty="0">
                <a:latin typeface="Microsoft YaHei" charset="-122"/>
                <a:ea typeface="Microsoft YaHei" charset="-122"/>
                <a:cs typeface="Microsoft YaHei" charset="-122"/>
              </a:rPr>
              <a:t>此处填写标题，同一标题可分两行</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012519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8"/>
          <p:cNvSpPr>
            <a:spLocks noGrp="1"/>
          </p:cNvSpPr>
          <p:nvPr>
            <p:ph sz="quarter" idx="12"/>
          </p:nvPr>
        </p:nvSpPr>
        <p:spPr>
          <a:xfrm>
            <a:off x="443869" y="797596"/>
            <a:ext cx="8404856" cy="3878735"/>
          </a:xfrm>
        </p:spPr>
        <p:txBody>
          <a:bodyPr/>
          <a:lstStyle/>
          <a:p>
            <a:pPr>
              <a:spcBef>
                <a:spcPts val="500"/>
              </a:spcBef>
              <a:defRPr/>
            </a:pPr>
            <a:r>
              <a:rPr lang="zh-CN" altLang="en-US" sz="1000" dirty="0">
                <a:latin typeface="微软雅黑" pitchFamily="34" charset="-122"/>
                <a:ea typeface="微软雅黑" pitchFamily="34" charset="-122"/>
              </a:rPr>
              <a:t>没有金蝶软件国际软件集团有限公司的特别许可，任何人不能以任何形式或为任何目的复制或传播本文档的任何部分。本文档中包含的信息如有更改，恕不另行通知。</a:t>
            </a:r>
            <a:endParaRPr lang="en-US" altLang="zh-CN" sz="1000" dirty="0">
              <a:latin typeface="微软雅黑" pitchFamily="34" charset="-122"/>
              <a:ea typeface="微软雅黑" pitchFamily="34" charset="-122"/>
            </a:endParaRPr>
          </a:p>
          <a:p>
            <a:pPr>
              <a:spcBef>
                <a:spcPts val="500"/>
              </a:spcBef>
              <a:defRPr/>
            </a:pPr>
            <a:endParaRPr lang="zh-CN" altLang="en-US" sz="1000" dirty="0">
              <a:latin typeface="微软雅黑" pitchFamily="34" charset="-122"/>
              <a:ea typeface="微软雅黑" pitchFamily="34" charset="-122"/>
            </a:endParaRPr>
          </a:p>
          <a:p>
            <a:pPr>
              <a:spcBef>
                <a:spcPts val="500"/>
              </a:spcBef>
              <a:defRPr/>
            </a:pPr>
            <a:r>
              <a:rPr lang="zh-CN" altLang="en-US" sz="1000" dirty="0">
                <a:latin typeface="微软雅黑" pitchFamily="34" charset="-122"/>
                <a:ea typeface="微软雅黑" pitchFamily="34" charset="-122"/>
              </a:rPr>
              <a:t>由金蝶软件（中国）有限公司和其分销商所销售的某些软件产品包含有其它软件供应商版权所有的软件组件。</a:t>
            </a:r>
          </a:p>
          <a:p>
            <a:pPr>
              <a:spcBef>
                <a:spcPts val="500"/>
              </a:spcBef>
              <a:defRPr/>
            </a:pPr>
            <a:r>
              <a:rPr lang="en-US" altLang="zh-CN" sz="1000" dirty="0">
                <a:latin typeface="微软雅黑" pitchFamily="34" charset="-122"/>
                <a:ea typeface="微软雅黑" pitchFamily="34" charset="-122"/>
              </a:rPr>
              <a:t>Microsoft®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WINDOWS®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NT®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EXCEL®</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Word®</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PowerPoint®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SQL Server® </a:t>
            </a:r>
            <a:r>
              <a:rPr lang="zh-CN" altLang="en-US" sz="1000" dirty="0">
                <a:latin typeface="微软雅黑" pitchFamily="34" charset="-122"/>
                <a:ea typeface="微软雅黑" pitchFamily="34" charset="-122"/>
              </a:rPr>
              <a:t>是微软公司的注册商标。</a:t>
            </a:r>
          </a:p>
          <a:p>
            <a:pPr>
              <a:spcBef>
                <a:spcPts val="500"/>
              </a:spcBef>
              <a:defRPr/>
            </a:pPr>
            <a:r>
              <a:rPr lang="en-US" altLang="zh-CN" sz="1000" dirty="0">
                <a:latin typeface="微软雅黑" pitchFamily="34" charset="-122"/>
                <a:ea typeface="微软雅黑" pitchFamily="34" charset="-122"/>
              </a:rPr>
              <a:t>IBM®</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DB2®</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DB2 </a:t>
            </a:r>
            <a:r>
              <a:rPr lang="zh-CN" altLang="en-US" sz="1000" dirty="0">
                <a:latin typeface="微软雅黑" pitchFamily="34" charset="-122"/>
                <a:ea typeface="微软雅黑" pitchFamily="34" charset="-122"/>
              </a:rPr>
              <a:t>通用数据库、</a:t>
            </a:r>
            <a:r>
              <a:rPr lang="en-US" altLang="zh-CN" sz="1000" dirty="0">
                <a:latin typeface="微软雅黑" pitchFamily="34" charset="-122"/>
                <a:ea typeface="微软雅黑" pitchFamily="34" charset="-122"/>
              </a:rPr>
              <a:t>OS/2®</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Parallel </a:t>
            </a:r>
            <a:r>
              <a:rPr lang="en-US" altLang="zh-CN" sz="1000" dirty="0" err="1">
                <a:latin typeface="微软雅黑" pitchFamily="34" charset="-122"/>
                <a:ea typeface="微软雅黑" pitchFamily="34" charset="-122"/>
              </a:rPr>
              <a:t>Sysplex</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MVS/ESA</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AIX®</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S/390®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AS/400®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OS/390®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OS/400®</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pSeries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xSeries</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zSeries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z/OS</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AFP</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Intelligent Miner</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WebSphere®</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Netfinity</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Tivoli®</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Informix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Informix® </a:t>
            </a:r>
            <a:r>
              <a:rPr lang="zh-CN" altLang="en-US" sz="1000" dirty="0">
                <a:latin typeface="微软雅黑" pitchFamily="34" charset="-122"/>
                <a:ea typeface="微软雅黑" pitchFamily="34" charset="-122"/>
              </a:rPr>
              <a:t>动态</a:t>
            </a:r>
            <a:r>
              <a:rPr lang="en-US" altLang="zh-CN" sz="1000" dirty="0" err="1">
                <a:latin typeface="微软雅黑" pitchFamily="34" charset="-122"/>
                <a:ea typeface="微软雅黑" pitchFamily="34" charset="-122"/>
              </a:rPr>
              <a:t>ServerTM</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是国际商业机器公司在美国或其他公司的商标。</a:t>
            </a:r>
          </a:p>
          <a:p>
            <a:pPr>
              <a:spcBef>
                <a:spcPts val="500"/>
              </a:spcBef>
              <a:defRPr/>
            </a:pPr>
            <a:r>
              <a:rPr lang="en-US" altLang="zh-CN" sz="1000" dirty="0">
                <a:latin typeface="微软雅黑" pitchFamily="34" charset="-122"/>
                <a:ea typeface="微软雅黑" pitchFamily="34" charset="-122"/>
              </a:rPr>
              <a:t>ORACLE®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ORACLE </a:t>
            </a:r>
            <a:r>
              <a:rPr lang="zh-CN" altLang="en-US" sz="1000" dirty="0">
                <a:latin typeface="微软雅黑" pitchFamily="34" charset="-122"/>
                <a:ea typeface="微软雅黑" pitchFamily="34" charset="-122"/>
              </a:rPr>
              <a:t>公司的注册商标。</a:t>
            </a:r>
          </a:p>
          <a:p>
            <a:pPr>
              <a:spcBef>
                <a:spcPts val="500"/>
              </a:spcBef>
              <a:defRPr/>
            </a:pPr>
            <a:r>
              <a:rPr lang="en-US" altLang="zh-CN" sz="1000" dirty="0">
                <a:latin typeface="微软雅黑" pitchFamily="34" charset="-122"/>
                <a:ea typeface="微软雅黑" pitchFamily="34" charset="-122"/>
              </a:rPr>
              <a:t>UNIX®</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UNIX INTERNATIONAL CO.,LIMTED</a:t>
            </a:r>
            <a:r>
              <a:rPr lang="zh-CN" altLang="en-US" sz="1000" dirty="0">
                <a:latin typeface="微软雅黑" pitchFamily="34" charset="-122"/>
                <a:ea typeface="微软雅黑" pitchFamily="34" charset="-122"/>
              </a:rPr>
              <a:t>的注册商标、</a:t>
            </a:r>
            <a:r>
              <a:rPr lang="en-US" altLang="zh-CN" sz="1000" dirty="0">
                <a:latin typeface="微软雅黑" pitchFamily="34" charset="-122"/>
                <a:ea typeface="微软雅黑" pitchFamily="34" charset="-122"/>
              </a:rPr>
              <a:t>OSF/1® </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Motif®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Open Group </a:t>
            </a:r>
            <a:r>
              <a:rPr lang="zh-CN" altLang="en-US" sz="1000" dirty="0">
                <a:latin typeface="微软雅黑" pitchFamily="34" charset="-122"/>
                <a:ea typeface="微软雅黑" pitchFamily="34" charset="-122"/>
              </a:rPr>
              <a:t>的注册商标。</a:t>
            </a:r>
          </a:p>
          <a:p>
            <a:pPr>
              <a:spcBef>
                <a:spcPts val="500"/>
              </a:spcBef>
              <a:defRPr/>
            </a:pPr>
            <a:r>
              <a:rPr lang="en-US" altLang="zh-CN" sz="1000" dirty="0">
                <a:latin typeface="微软雅黑" pitchFamily="34" charset="-122"/>
                <a:ea typeface="微软雅黑" pitchFamily="34" charset="-122"/>
              </a:rPr>
              <a:t>Citrix®</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Citrix </a:t>
            </a:r>
            <a:r>
              <a:rPr lang="zh-CN" altLang="en-US" sz="1000" dirty="0">
                <a:latin typeface="微软雅黑" pitchFamily="34" charset="-122"/>
                <a:ea typeface="微软雅黑" pitchFamily="34" charset="-122"/>
              </a:rPr>
              <a:t>徽标、</a:t>
            </a:r>
            <a:r>
              <a:rPr lang="en-US" altLang="zh-CN" sz="1000" dirty="0">
                <a:latin typeface="微软雅黑" pitchFamily="34" charset="-122"/>
                <a:ea typeface="微软雅黑" pitchFamily="34" charset="-122"/>
              </a:rPr>
              <a:t>ICA</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Program Neighborhood®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MetaFrame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WinFrame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VideoFrame</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a:t>
            </a:r>
            <a:r>
              <a:rPr lang="en-US" altLang="zh-CN" sz="1000" dirty="0" err="1">
                <a:latin typeface="微软雅黑" pitchFamily="34" charset="-122"/>
                <a:ea typeface="微软雅黑" pitchFamily="34" charset="-122"/>
              </a:rPr>
              <a:t>MultiWin</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以及此处引用的</a:t>
            </a:r>
            <a:r>
              <a:rPr lang="en-US" altLang="zh-CN" sz="1000" dirty="0">
                <a:latin typeface="微软雅黑" pitchFamily="34" charset="-122"/>
                <a:ea typeface="微软雅黑" pitchFamily="34" charset="-122"/>
              </a:rPr>
              <a:t>Citrix </a:t>
            </a:r>
            <a:r>
              <a:rPr lang="zh-CN" altLang="en-US" sz="1000" dirty="0">
                <a:latin typeface="微软雅黑" pitchFamily="34" charset="-122"/>
                <a:ea typeface="微软雅黑" pitchFamily="34" charset="-122"/>
              </a:rPr>
              <a:t>产品名是</a:t>
            </a:r>
            <a:r>
              <a:rPr lang="en-US" altLang="zh-CN" sz="1000" dirty="0">
                <a:latin typeface="微软雅黑" pitchFamily="34" charset="-122"/>
                <a:ea typeface="微软雅黑" pitchFamily="34" charset="-122"/>
              </a:rPr>
              <a:t>Citrix Systems </a:t>
            </a:r>
            <a:r>
              <a:rPr lang="zh-CN" altLang="en-US" sz="1000" dirty="0">
                <a:latin typeface="微软雅黑" pitchFamily="34" charset="-122"/>
                <a:ea typeface="微软雅黑" pitchFamily="34" charset="-122"/>
              </a:rPr>
              <a:t>公司的商标或注册商标。</a:t>
            </a:r>
          </a:p>
          <a:p>
            <a:pPr>
              <a:spcBef>
                <a:spcPts val="500"/>
              </a:spcBef>
              <a:defRPr/>
            </a:pPr>
            <a:r>
              <a:rPr lang="en-US" altLang="zh-CN" sz="1000" dirty="0">
                <a:latin typeface="微软雅黑" pitchFamily="34" charset="-122"/>
                <a:ea typeface="微软雅黑" pitchFamily="34" charset="-122"/>
              </a:rPr>
              <a:t>HTML</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HATEMOGLU TEKSTIL GIYIM SANAYI VE TICARET A.S.</a:t>
            </a:r>
            <a:r>
              <a:rPr lang="zh-CN" altLang="en-US" sz="1000" dirty="0">
                <a:latin typeface="微软雅黑" pitchFamily="34" charset="-122"/>
                <a:ea typeface="微软雅黑" pitchFamily="34" charset="-122"/>
              </a:rPr>
              <a:t>的注册商标，</a:t>
            </a:r>
            <a:r>
              <a:rPr lang="en-US" altLang="zh-CN" sz="1000" dirty="0">
                <a:latin typeface="微软雅黑" pitchFamily="34" charset="-122"/>
                <a:ea typeface="微软雅黑" pitchFamily="34" charset="-122"/>
              </a:rPr>
              <a:t>DHTML</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XML</a:t>
            </a:r>
            <a:r>
              <a:rPr lang="zh-CN" altLang="en-US" sz="1000" dirty="0">
                <a:latin typeface="微软雅黑" pitchFamily="34" charset="-122"/>
                <a:ea typeface="微软雅黑" pitchFamily="34" charset="-122"/>
              </a:rPr>
              <a:t>和</a:t>
            </a:r>
            <a:r>
              <a:rPr lang="en-US" altLang="zh-CN" sz="1000" dirty="0">
                <a:latin typeface="微软雅黑" pitchFamily="34" charset="-122"/>
                <a:ea typeface="微软雅黑" pitchFamily="34" charset="-122"/>
              </a:rPr>
              <a:t>XHTML </a:t>
            </a:r>
            <a:r>
              <a:rPr lang="zh-CN" altLang="en-US" sz="1000" dirty="0">
                <a:latin typeface="微软雅黑" pitchFamily="34" charset="-122"/>
                <a:ea typeface="微软雅黑" pitchFamily="34" charset="-122"/>
              </a:rPr>
              <a:t>是</a:t>
            </a:r>
            <a:r>
              <a:rPr lang="en-US" altLang="zh-CN" sz="1000" dirty="0">
                <a:latin typeface="微软雅黑" pitchFamily="34" charset="-122"/>
                <a:ea typeface="微软雅黑" pitchFamily="34" charset="-122"/>
              </a:rPr>
              <a:t>W3C®</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World Wide Web </a:t>
            </a:r>
            <a:r>
              <a:rPr lang="zh-CN" altLang="en-US" sz="1000" dirty="0">
                <a:latin typeface="微软雅黑" pitchFamily="34" charset="-122"/>
                <a:ea typeface="微软雅黑" pitchFamily="34" charset="-122"/>
              </a:rPr>
              <a:t>协会、计算机科学实验室的商标或注册商标，</a:t>
            </a:r>
            <a:r>
              <a:rPr lang="en-US" altLang="zh-CN" sz="1000" dirty="0" err="1">
                <a:latin typeface="微软雅黑" pitchFamily="34" charset="-122"/>
                <a:ea typeface="微软雅黑" pitchFamily="34" charset="-122"/>
              </a:rPr>
              <a:t>PureXML</a:t>
            </a:r>
            <a:r>
              <a:rPr lang="zh-CN" altLang="en-US" sz="1000" dirty="0">
                <a:latin typeface="微软雅黑" pitchFamily="34" charset="-122"/>
                <a:ea typeface="微软雅黑" pitchFamily="34" charset="-122"/>
              </a:rPr>
              <a:t>是国际商业机器公司的注册商标。</a:t>
            </a:r>
          </a:p>
          <a:p>
            <a:pPr>
              <a:spcBef>
                <a:spcPts val="500"/>
              </a:spcBef>
              <a:defRPr/>
            </a:pPr>
            <a:r>
              <a:rPr lang="en-US" altLang="zh-CN" sz="1000" dirty="0">
                <a:latin typeface="微软雅黑" pitchFamily="34" charset="-122"/>
                <a:ea typeface="微软雅黑" pitchFamily="34" charset="-122"/>
              </a:rPr>
              <a:t>JAVA® </a:t>
            </a:r>
            <a:r>
              <a:rPr lang="zh-CN" altLang="en-US" sz="1000" dirty="0">
                <a:latin typeface="微软雅黑" pitchFamily="34" charset="-122"/>
                <a:ea typeface="微软雅黑" pitchFamily="34" charset="-122"/>
              </a:rPr>
              <a:t>是甲骨文美国有限公司的注册商标。</a:t>
            </a:r>
          </a:p>
          <a:p>
            <a:pPr>
              <a:spcBef>
                <a:spcPts val="500"/>
              </a:spcBef>
              <a:defRPr/>
            </a:pPr>
            <a:r>
              <a:rPr lang="en-US" altLang="zh-CN" sz="1000" dirty="0">
                <a:latin typeface="微软雅黑" pitchFamily="34" charset="-122"/>
                <a:ea typeface="微软雅黑" pitchFamily="34" charset="-122"/>
              </a:rPr>
              <a:t>JAVASCRIPT®</a:t>
            </a:r>
            <a:r>
              <a:rPr lang="zh-CN" altLang="en-US" sz="1000" dirty="0">
                <a:latin typeface="微软雅黑" pitchFamily="34" charset="-122"/>
                <a:ea typeface="微软雅黑" pitchFamily="34" charset="-122"/>
              </a:rPr>
              <a:t>是甲骨文美国有限公司的注册商标，由其技术开发和实施商</a:t>
            </a:r>
            <a:r>
              <a:rPr lang="en-US" altLang="zh-CN" sz="1000" dirty="0">
                <a:latin typeface="微软雅黑" pitchFamily="34" charset="-122"/>
                <a:ea typeface="微软雅黑" pitchFamily="34" charset="-122"/>
              </a:rPr>
              <a:t>Netscape </a:t>
            </a:r>
            <a:r>
              <a:rPr lang="zh-CN" altLang="en-US" sz="1000" dirty="0">
                <a:latin typeface="微软雅黑" pitchFamily="34" charset="-122"/>
                <a:ea typeface="微软雅黑" pitchFamily="34" charset="-122"/>
              </a:rPr>
              <a:t>许可使用。</a:t>
            </a:r>
          </a:p>
          <a:p>
            <a:pPr>
              <a:spcBef>
                <a:spcPts val="500"/>
              </a:spcBef>
              <a:defRPr/>
            </a:pPr>
            <a:r>
              <a:rPr lang="en-US" altLang="zh-CN" sz="1000" dirty="0" err="1">
                <a:latin typeface="微软雅黑" pitchFamily="34" charset="-122"/>
                <a:ea typeface="微软雅黑" pitchFamily="34" charset="-122"/>
              </a:rPr>
              <a:t>Apusic</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是深圳市金蝶中间件有限公司的注册商标。</a:t>
            </a:r>
          </a:p>
          <a:p>
            <a:pPr>
              <a:spcBef>
                <a:spcPts val="500"/>
              </a:spcBef>
              <a:defRPr/>
            </a:pPr>
            <a:r>
              <a:rPr lang="zh-CN" altLang="en-US" sz="1000" dirty="0">
                <a:latin typeface="微软雅黑" pitchFamily="34" charset="-122"/>
                <a:ea typeface="微软雅黑" pitchFamily="34" charset="-122"/>
              </a:rPr>
              <a:t>本文档提到的金蝶</a:t>
            </a:r>
            <a:r>
              <a:rPr lang="en-US" altLang="zh-CN" sz="1000" dirty="0">
                <a:latin typeface="微软雅黑" pitchFamily="34" charset="-122"/>
                <a:ea typeface="微软雅黑" pitchFamily="34" charset="-122"/>
              </a:rPr>
              <a:t>® </a:t>
            </a:r>
            <a:r>
              <a:rPr lang="zh-CN" altLang="en-US" sz="1000" dirty="0">
                <a:latin typeface="微软雅黑" pitchFamily="34" charset="-122"/>
                <a:ea typeface="微软雅黑" pitchFamily="34" charset="-122"/>
              </a:rPr>
              <a:t>、金蝶</a:t>
            </a:r>
            <a:r>
              <a:rPr lang="en-US" altLang="zh-CN" sz="1000" dirty="0">
                <a:latin typeface="微软雅黑" pitchFamily="34" charset="-122"/>
                <a:ea typeface="微软雅黑" pitchFamily="34" charset="-122"/>
              </a:rPr>
              <a:t>KIS ® </a:t>
            </a:r>
            <a:r>
              <a:rPr lang="zh-CN" altLang="en-US" sz="1000" dirty="0">
                <a:latin typeface="微软雅黑" pitchFamily="34" charset="-122"/>
                <a:ea typeface="微软雅黑" pitchFamily="34" charset="-122"/>
              </a:rPr>
              <a:t>、</a:t>
            </a:r>
            <a:r>
              <a:rPr lang="en-US" altLang="zh-CN" sz="1000" dirty="0">
                <a:latin typeface="微软雅黑" pitchFamily="34" charset="-122"/>
                <a:ea typeface="微软雅黑" pitchFamily="34" charset="-122"/>
              </a:rPr>
              <a:t>K/3 ®</a:t>
            </a:r>
            <a:r>
              <a:rPr lang="zh-CN" altLang="en-US" sz="1000" dirty="0">
                <a:latin typeface="微软雅黑" pitchFamily="34" charset="-122"/>
                <a:ea typeface="微软雅黑" pitchFamily="34" charset="-122"/>
              </a:rPr>
              <a:t>、金蝶</a:t>
            </a:r>
            <a:r>
              <a:rPr lang="en-US" altLang="zh-CN" sz="1000" dirty="0">
                <a:latin typeface="微软雅黑" pitchFamily="34" charset="-122"/>
                <a:ea typeface="微软雅黑" pitchFamily="34" charset="-122"/>
              </a:rPr>
              <a:t>EAS ® </a:t>
            </a:r>
            <a:r>
              <a:rPr lang="zh-CN" altLang="en-US" sz="1000" dirty="0">
                <a:latin typeface="微软雅黑" pitchFamily="34" charset="-122"/>
                <a:ea typeface="微软雅黑" pitchFamily="34" charset="-122"/>
              </a:rPr>
              <a:t>、友商网 </a:t>
            </a:r>
            <a:r>
              <a:rPr lang="en-US" altLang="zh-CN" sz="1000" dirty="0">
                <a:latin typeface="微软雅黑" pitchFamily="34" charset="-122"/>
                <a:ea typeface="微软雅黑" pitchFamily="34" charset="-122"/>
              </a:rPr>
              <a:t>®</a:t>
            </a:r>
            <a:r>
              <a:rPr lang="zh-CN" altLang="en-US" sz="1000" dirty="0">
                <a:latin typeface="微软雅黑" pitchFamily="34" charset="-122"/>
                <a:ea typeface="微软雅黑" pitchFamily="34" charset="-122"/>
              </a:rPr>
              <a:t>和其它金蝶 产品和服务以及它们各自的徽标是金蝶软件（中国）有限公司在中国和世界其它一些国家的商标或注册商标。本文档提到的所有其它产品和服务名称是它们各自公司的商标。</a:t>
            </a:r>
          </a:p>
        </p:txBody>
      </p:sp>
      <p:sp>
        <p:nvSpPr>
          <p:cNvPr id="8" name="Title 3"/>
          <p:cNvSpPr>
            <a:spLocks noGrp="1"/>
          </p:cNvSpPr>
          <p:nvPr>
            <p:ph type="title"/>
          </p:nvPr>
        </p:nvSpPr>
        <p:spPr>
          <a:xfrm>
            <a:off x="443869" y="252086"/>
            <a:ext cx="8403269" cy="525528"/>
          </a:xfrm>
          <a:noFill/>
          <a:ln>
            <a:noFill/>
          </a:ln>
        </p:spPr>
        <p:style>
          <a:lnRef idx="2">
            <a:schemeClr val="accent1"/>
          </a:lnRef>
          <a:fillRef idx="1">
            <a:schemeClr val="lt1"/>
          </a:fillRef>
          <a:effectRef idx="0">
            <a:schemeClr val="accent1"/>
          </a:effectRef>
          <a:fontRef idx="minor">
            <a:schemeClr val="dk1"/>
          </a:fontRef>
        </p:style>
        <p:txBody>
          <a:bodyPr/>
          <a:lstStyle/>
          <a:p>
            <a:r>
              <a:rPr lang="zh-CN" altLang="en-US" sz="2400" dirty="0">
                <a:latin typeface="Microsoft YaHei" charset="-122"/>
                <a:ea typeface="Microsoft YaHei" charset="-122"/>
                <a:cs typeface="Microsoft YaHei" charset="-122"/>
              </a:rPr>
              <a:t>特别声明</a:t>
            </a:r>
            <a:endParaRPr 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175292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71102_interbrand_kingdee_visual-11.jpg"/>
          <p:cNvPicPr>
            <a:picLocks noChangeAspect="1"/>
          </p:cNvPicPr>
          <p:nvPr/>
        </p:nvPicPr>
        <p:blipFill rotWithShape="1">
          <a:blip r:embed="rId2">
            <a:extLst>
              <a:ext uri="{28A0092B-C50C-407E-A947-70E740481C1C}">
                <a14:useLocalDpi xmlns:a14="http://schemas.microsoft.com/office/drawing/2010/main" val="0"/>
              </a:ext>
            </a:extLst>
          </a:blip>
          <a:srcRect t="16529" b="14906"/>
          <a:stretch/>
        </p:blipFill>
        <p:spPr>
          <a:xfrm>
            <a:off x="10483" y="1072783"/>
            <a:ext cx="9133517" cy="3526620"/>
          </a:xfrm>
          <a:prstGeom prst="rect">
            <a:avLst/>
          </a:prstGeom>
        </p:spPr>
      </p:pic>
      <p:sp>
        <p:nvSpPr>
          <p:cNvPr id="7" name="Title 3"/>
          <p:cNvSpPr>
            <a:spLocks noGrp="1"/>
          </p:cNvSpPr>
          <p:nvPr>
            <p:ph type="title"/>
          </p:nvPr>
        </p:nvSpPr>
        <p:spPr>
          <a:xfrm>
            <a:off x="443869" y="268310"/>
            <a:ext cx="7355963" cy="525528"/>
          </a:xfrm>
          <a:noFill/>
          <a:ln>
            <a:noFill/>
          </a:ln>
        </p:spPr>
        <p:style>
          <a:lnRef idx="2">
            <a:schemeClr val="accent1"/>
          </a:lnRef>
          <a:fillRef idx="1">
            <a:schemeClr val="lt1"/>
          </a:fillRef>
          <a:effectRef idx="0">
            <a:schemeClr val="accent1"/>
          </a:effectRef>
          <a:fontRef idx="minor">
            <a:schemeClr val="dk1"/>
          </a:fontRef>
        </p:style>
        <p:txBody>
          <a:bodyPr/>
          <a:lstStyle/>
          <a:p>
            <a:r>
              <a:rPr lang="zh-CN" altLang="en-US" dirty="0">
                <a:latin typeface="Microsoft YaHei" charset="-122"/>
                <a:ea typeface="Microsoft YaHei" charset="-122"/>
                <a:cs typeface="Microsoft YaHei" charset="-122"/>
              </a:rPr>
              <a:t>此处填写标题，同一标题可分两行</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27080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43869" y="242498"/>
            <a:ext cx="3920838" cy="4539497"/>
          </a:xfrm>
        </p:spPr>
        <p:txBody>
          <a:bodyPr/>
          <a:lstStyle/>
          <a:p>
            <a:r>
              <a:rPr lang="zh-CN" altLang="en-US" dirty="0">
                <a:latin typeface="Microsoft YaHei" charset="-122"/>
                <a:ea typeface="Microsoft YaHei" charset="-122"/>
                <a:cs typeface="Microsoft YaHei" charset="-122"/>
              </a:rPr>
              <a:t>此段文字旨在</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显示正确的</a:t>
            </a:r>
            <a:br>
              <a:rPr lang="en-US" altLang="zh-CN" dirty="0">
                <a:latin typeface="Microsoft YaHei" charset="-122"/>
                <a:ea typeface="Microsoft YaHei" charset="-122"/>
                <a:cs typeface="Microsoft YaHei" charset="-122"/>
              </a:rPr>
            </a:br>
            <a:r>
              <a:rPr lang="zh-CN" altLang="en-US" dirty="0">
                <a:solidFill>
                  <a:srgbClr val="24215F"/>
                </a:solidFill>
                <a:latin typeface="Microsoft YaHei" charset="-122"/>
                <a:ea typeface="Microsoft YaHei" charset="-122"/>
                <a:cs typeface="Microsoft YaHei" charset="-122"/>
              </a:rPr>
              <a:t>字号和段落的</a:t>
            </a:r>
            <a:br>
              <a:rPr lang="en-US" altLang="zh-CN" dirty="0">
                <a:solidFill>
                  <a:srgbClr val="24215F"/>
                </a:solidFill>
                <a:latin typeface="Microsoft YaHei" charset="-122"/>
                <a:ea typeface="Microsoft YaHei" charset="-122"/>
                <a:cs typeface="Microsoft YaHei" charset="-122"/>
              </a:rPr>
            </a:br>
            <a:r>
              <a:rPr lang="zh-CN" altLang="en-US" dirty="0">
                <a:solidFill>
                  <a:srgbClr val="24215F"/>
                </a:solidFill>
                <a:latin typeface="Microsoft YaHei" charset="-122"/>
                <a:ea typeface="Microsoft YaHei" charset="-122"/>
                <a:cs typeface="Microsoft YaHei" charset="-122"/>
              </a:rPr>
              <a:t>位置</a:t>
            </a:r>
            <a:endParaRPr lang="en-US" dirty="0">
              <a:latin typeface="Microsoft YaHei" charset="-122"/>
              <a:ea typeface="Microsoft YaHei" charset="-122"/>
              <a:cs typeface="Microsoft YaHei" charset="-122"/>
            </a:endParaRPr>
          </a:p>
        </p:txBody>
      </p:sp>
      <p:pic>
        <p:nvPicPr>
          <p:cNvPr id="5" name="Picture 4" descr="171102_interbrand_kingdee_visual-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370" y="1200150"/>
            <a:ext cx="2829606" cy="2829606"/>
          </a:xfrm>
          <a:prstGeom prst="rect">
            <a:avLst/>
          </a:prstGeom>
        </p:spPr>
      </p:pic>
    </p:spTree>
    <p:extLst>
      <p:ext uri="{BB962C8B-B14F-4D97-AF65-F5344CB8AC3E}">
        <p14:creationId xmlns:p14="http://schemas.microsoft.com/office/powerpoint/2010/main" val="7886801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6"/>
          <p:cNvPicPr>
            <a:picLocks noChangeAspect="1"/>
          </p:cNvPicPr>
          <p:nvPr/>
        </p:nvPicPr>
        <p:blipFill>
          <a:blip r:embed="rId2" cstate="print">
            <a:extLst>
              <a:ext uri="{BEBA8EAE-BF5A-486C-A8C5-ECC9F3942E4B}">
                <a14:imgProps xmlns:a14="http://schemas.microsoft.com/office/drawing/2010/main">
                  <a14:imgLayer r:embed="rId3">
                    <a14:imgEffect>
                      <a14:brightnessContrast contrast="-100000"/>
                    </a14:imgEffect>
                  </a14:imgLayer>
                </a14:imgProps>
              </a:ext>
              <a:ext uri="{28A0092B-C50C-407E-A947-70E740481C1C}">
                <a14:useLocalDpi xmlns:a14="http://schemas.microsoft.com/office/drawing/2010/main"/>
              </a:ext>
            </a:extLst>
          </a:blip>
          <a:stretch>
            <a:fillRect/>
          </a:stretch>
        </p:blipFill>
        <p:spPr>
          <a:xfrm>
            <a:off x="-1" y="-20538"/>
            <a:ext cx="9144001" cy="5164038"/>
          </a:xfrm>
          <a:prstGeom prst="rect">
            <a:avLst/>
          </a:prstGeom>
        </p:spPr>
      </p:pic>
      <p:pic>
        <p:nvPicPr>
          <p:cNvPr id="6" name="图片 3"/>
          <p:cNvPicPr>
            <a:picLocks noChangeAspect="1"/>
          </p:cNvPicPr>
          <p:nvPr/>
        </p:nvPicPr>
        <p:blipFill rotWithShape="1">
          <a:blip r:embed="rId4">
            <a:extLst>
              <a:ext uri="{28A0092B-C50C-407E-A947-70E740481C1C}">
                <a14:useLocalDpi xmlns:a14="http://schemas.microsoft.com/office/drawing/2010/main"/>
              </a:ext>
            </a:extLst>
          </a:blip>
          <a:srcRect l="10727" t="10727"/>
          <a:stretch/>
        </p:blipFill>
        <p:spPr>
          <a:xfrm>
            <a:off x="-1" y="-20538"/>
            <a:ext cx="9144001" cy="5164038"/>
          </a:xfrm>
          <a:prstGeom prst="rect">
            <a:avLst/>
          </a:prstGeom>
        </p:spPr>
      </p:pic>
      <p:sp>
        <p:nvSpPr>
          <p:cNvPr id="7" name="矩形 8"/>
          <p:cNvSpPr/>
          <p:nvPr/>
        </p:nvSpPr>
        <p:spPr>
          <a:xfrm>
            <a:off x="-1" y="-20538"/>
            <a:ext cx="9144001" cy="5164038"/>
          </a:xfrm>
          <a:prstGeom prst="rect">
            <a:avLst/>
          </a:prstGeom>
          <a:solidFill>
            <a:schemeClr val="tx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9" name="矩形 7"/>
          <p:cNvSpPr/>
          <p:nvPr/>
        </p:nvSpPr>
        <p:spPr>
          <a:xfrm>
            <a:off x="886622" y="3003723"/>
            <a:ext cx="1690498" cy="738664"/>
          </a:xfrm>
          <a:prstGeom prst="rect">
            <a:avLst/>
          </a:prstGeom>
        </p:spPr>
        <p:txBody>
          <a:bodyPr wrap="square">
            <a:spAutoFit/>
          </a:bodyPr>
          <a:lstStyle/>
          <a:p>
            <a:pPr algn="ctr"/>
            <a:r>
              <a:rPr lang="en-US" altLang="zh-CN" sz="2800" b="1" dirty="0">
                <a:solidFill>
                  <a:srgbClr val="31D3EB"/>
                </a:solidFill>
                <a:latin typeface="Microsoft YaHei" charset="0"/>
                <a:ea typeface="Microsoft YaHei" charset="0"/>
                <a:cs typeface="Microsoft YaHei" charset="0"/>
              </a:rPr>
              <a:t>30+</a:t>
            </a:r>
          </a:p>
          <a:p>
            <a:pPr algn="ctr"/>
            <a:r>
              <a:rPr lang="zh-CN" altLang="en-US" sz="1400" dirty="0">
                <a:solidFill>
                  <a:schemeClr val="bg1"/>
                </a:solidFill>
                <a:latin typeface="Microsoft YaHei" charset="0"/>
                <a:ea typeface="Microsoft YaHei" charset="0"/>
                <a:cs typeface="Microsoft YaHei" charset="0"/>
              </a:rPr>
              <a:t>图标信息</a:t>
            </a:r>
            <a:endParaRPr lang="en-US" altLang="zh-CN" sz="1400" dirty="0">
              <a:solidFill>
                <a:schemeClr val="bg1"/>
              </a:solidFill>
              <a:latin typeface="Microsoft YaHei" charset="0"/>
              <a:ea typeface="Microsoft YaHei" charset="0"/>
              <a:cs typeface="Microsoft YaHei" charset="0"/>
            </a:endParaRPr>
          </a:p>
        </p:txBody>
      </p:sp>
      <p:sp>
        <p:nvSpPr>
          <p:cNvPr id="10" name="矩形 10"/>
          <p:cNvSpPr/>
          <p:nvPr/>
        </p:nvSpPr>
        <p:spPr>
          <a:xfrm>
            <a:off x="3449915" y="3003723"/>
            <a:ext cx="2016224" cy="738664"/>
          </a:xfrm>
          <a:prstGeom prst="rect">
            <a:avLst/>
          </a:prstGeom>
        </p:spPr>
        <p:txBody>
          <a:bodyPr wrap="square">
            <a:spAutoFit/>
          </a:bodyPr>
          <a:lstStyle/>
          <a:p>
            <a:pPr algn="ctr"/>
            <a:r>
              <a:rPr lang="en-US" altLang="zh-CN" sz="2800" b="1" dirty="0">
                <a:solidFill>
                  <a:srgbClr val="31D3EB"/>
                </a:solidFill>
                <a:latin typeface="Microsoft YaHei" charset="0"/>
                <a:ea typeface="Microsoft YaHei" charset="0"/>
                <a:cs typeface="Microsoft YaHei" charset="0"/>
              </a:rPr>
              <a:t>10%</a:t>
            </a:r>
          </a:p>
          <a:p>
            <a:pPr algn="ctr"/>
            <a:r>
              <a:rPr lang="zh-CN" altLang="en-US" sz="1400" dirty="0">
                <a:solidFill>
                  <a:schemeClr val="bg1"/>
                </a:solidFill>
                <a:latin typeface="Microsoft YaHei" charset="0"/>
                <a:ea typeface="Microsoft YaHei" charset="0"/>
                <a:cs typeface="Microsoft YaHei" charset="0"/>
              </a:rPr>
              <a:t>图表信息</a:t>
            </a:r>
            <a:endParaRPr lang="en-US" altLang="zh-CN" sz="1400" dirty="0">
              <a:solidFill>
                <a:schemeClr val="bg1"/>
              </a:solidFill>
              <a:latin typeface="Microsoft YaHei" charset="0"/>
              <a:ea typeface="Microsoft YaHei" charset="0"/>
              <a:cs typeface="Microsoft YaHei" charset="0"/>
            </a:endParaRPr>
          </a:p>
        </p:txBody>
      </p:sp>
      <p:sp>
        <p:nvSpPr>
          <p:cNvPr id="11" name="矩形 12"/>
          <p:cNvSpPr/>
          <p:nvPr/>
        </p:nvSpPr>
        <p:spPr>
          <a:xfrm>
            <a:off x="5827158" y="3003723"/>
            <a:ext cx="2592288" cy="738664"/>
          </a:xfrm>
          <a:prstGeom prst="rect">
            <a:avLst/>
          </a:prstGeom>
        </p:spPr>
        <p:txBody>
          <a:bodyPr wrap="square">
            <a:spAutoFit/>
          </a:bodyPr>
          <a:lstStyle/>
          <a:p>
            <a:pPr algn="ctr"/>
            <a:r>
              <a:rPr lang="en-US" altLang="zh-CN" sz="2800" b="1" dirty="0">
                <a:solidFill>
                  <a:srgbClr val="31D3EB"/>
                </a:solidFill>
                <a:latin typeface="Microsoft YaHei" charset="0"/>
                <a:ea typeface="Microsoft YaHei" charset="0"/>
                <a:cs typeface="Microsoft YaHei" charset="0"/>
              </a:rPr>
              <a:t>67%</a:t>
            </a:r>
          </a:p>
          <a:p>
            <a:pPr algn="ctr"/>
            <a:r>
              <a:rPr lang="zh-CN" altLang="en-US" sz="1400" dirty="0">
                <a:solidFill>
                  <a:schemeClr val="bg1"/>
                </a:solidFill>
                <a:latin typeface="Microsoft YaHei" charset="0"/>
                <a:ea typeface="Microsoft YaHei" charset="0"/>
                <a:cs typeface="Microsoft YaHei" charset="0"/>
              </a:rPr>
              <a:t>图表信息</a:t>
            </a:r>
            <a:endParaRPr lang="en-US" altLang="zh-CN" sz="1400" dirty="0">
              <a:solidFill>
                <a:schemeClr val="bg1"/>
              </a:solidFill>
              <a:latin typeface="Microsoft YaHei" charset="0"/>
              <a:ea typeface="Microsoft YaHei" charset="0"/>
              <a:cs typeface="Microsoft YaHei" charset="0"/>
            </a:endParaRPr>
          </a:p>
        </p:txBody>
      </p:sp>
      <p:pic>
        <p:nvPicPr>
          <p:cNvPr id="16" name="Picture 15" descr="171102_interbrand_kingdee_visual-14.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53324" y="1373828"/>
            <a:ext cx="1139957" cy="1404000"/>
          </a:xfrm>
          <a:prstGeom prst="rect">
            <a:avLst/>
          </a:prstGeom>
        </p:spPr>
      </p:pic>
      <p:pic>
        <p:nvPicPr>
          <p:cNvPr id="17" name="Picture 16" descr="171102_interbrand_kingdee_visual-13.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56207" y="1445828"/>
            <a:ext cx="1403640" cy="1260000"/>
          </a:xfrm>
          <a:prstGeom prst="rect">
            <a:avLst/>
          </a:prstGeom>
        </p:spPr>
      </p:pic>
      <p:pic>
        <p:nvPicPr>
          <p:cNvPr id="18" name="Picture 17" descr="171102_interbrand_kingdee_visual-1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01871" y="1445828"/>
            <a:ext cx="1260000" cy="1260000"/>
          </a:xfrm>
          <a:prstGeom prst="rect">
            <a:avLst/>
          </a:prstGeom>
        </p:spPr>
      </p:pic>
      <p:sp>
        <p:nvSpPr>
          <p:cNvPr id="14" name="Title 1"/>
          <p:cNvSpPr txBox="1">
            <a:spLocks/>
          </p:cNvSpPr>
          <p:nvPr/>
        </p:nvSpPr>
        <p:spPr bwMode="auto">
          <a:xfrm>
            <a:off x="443869" y="275754"/>
            <a:ext cx="8403269" cy="586261"/>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algn="l" defTabSz="457200" rtl="0" eaLnBrk="1" latinLnBrk="0" hangingPunct="1">
              <a:spcBef>
                <a:spcPct val="0"/>
              </a:spcBef>
              <a:buNone/>
              <a:defRPr sz="1600" b="1" i="0" kern="1200" baseline="0">
                <a:solidFill>
                  <a:schemeClr val="bg1"/>
                </a:solidFill>
                <a:latin typeface="Arial"/>
                <a:ea typeface="+mj-ea"/>
                <a:cs typeface="Arial"/>
              </a:defRPr>
            </a:lvl1pPr>
          </a:lstStyle>
          <a:p>
            <a:r>
              <a:rPr lang="zh-CN" altLang="en-US">
                <a:latin typeface="Microsoft YaHei" charset="-122"/>
                <a:ea typeface="Microsoft YaHei" charset="-122"/>
                <a:cs typeface="Microsoft YaHei" charset="-122"/>
              </a:rPr>
              <a:t>此处填写章节标题</a:t>
            </a:r>
            <a:endParaRPr 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9996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8534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7523" y="205979"/>
            <a:ext cx="8239278" cy="894688"/>
          </a:xfrm>
        </p:spPr>
        <p:txBody>
          <a:bodyPr/>
          <a:lstStyle/>
          <a:p>
            <a:pPr>
              <a:lnSpc>
                <a:spcPct val="100000"/>
              </a:lnSpc>
            </a:pPr>
            <a:r>
              <a:rPr lang="zh-TW" altLang="en-US" b="1" dirty="0">
                <a:solidFill>
                  <a:srgbClr val="24BEBC"/>
                </a:solidFill>
                <a:latin typeface="微软雅黑" panose="020B0503020204020204" charset="-122"/>
                <a:ea typeface="微软雅黑" panose="020B0503020204020204" charset="-122"/>
                <a:cs typeface="黑体" panose="02010609060101010101" charset="-122"/>
              </a:rPr>
              <a:t>致良知，走正道，</a:t>
            </a:r>
            <a:r>
              <a:rPr lang="zh-TW" altLang="en-US" b="1" dirty="0">
                <a:latin typeface="微软雅黑" panose="020B0503020204020204" charset="-122"/>
                <a:ea typeface="微软雅黑" panose="020B0503020204020204" charset="-122"/>
                <a:cs typeface="黑体" panose="02010609060101010101" charset="-122"/>
              </a:rPr>
              <a:t>行王道</a:t>
            </a:r>
            <a:endParaRPr lang="en-US" b="1" dirty="0">
              <a:latin typeface="微软雅黑" panose="020B0503020204020204" charset="-122"/>
              <a:ea typeface="微软雅黑" panose="020B0503020204020204" charset="-122"/>
              <a:cs typeface="黑体" panose="02010609060101010101" charset="-122"/>
            </a:endParaRPr>
          </a:p>
        </p:txBody>
      </p:sp>
      <p:pic>
        <p:nvPicPr>
          <p:cNvPr id="7" name="Picture 1" descr="te1.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54182" y="1389413"/>
            <a:ext cx="4711997" cy="2615355"/>
          </a:xfrm>
          <a:prstGeom prst="rect">
            <a:avLst/>
          </a:prstGeom>
        </p:spPr>
      </p:pic>
      <p:sp>
        <p:nvSpPr>
          <p:cNvPr id="8" name="TextBox 33"/>
          <p:cNvSpPr txBox="1"/>
          <p:nvPr>
            <p:custDataLst>
              <p:tags r:id="rId1"/>
            </p:custDataLst>
          </p:nvPr>
        </p:nvSpPr>
        <p:spPr>
          <a:xfrm>
            <a:off x="422242" y="1537311"/>
            <a:ext cx="450689" cy="368300"/>
          </a:xfrm>
          <a:prstGeom prst="rect">
            <a:avLst/>
          </a:prstGeom>
          <a:noFill/>
        </p:spPr>
        <p:txBody>
          <a:bodyPr wrap="square">
            <a:spAutoFit/>
          </a:bodyPr>
          <a:lstStyle/>
          <a:p>
            <a:pPr marL="0" marR="0" lvl="0" indent="0" algn="r" defTabSz="457200" rtl="0" eaLnBrk="1" fontAlgn="auto" latinLnBrk="0" hangingPunct="1">
              <a:lnSpc>
                <a:spcPct val="12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00000">
                    <a:lumMod val="50000"/>
                    <a:lumOff val="50000"/>
                  </a:srgbClr>
                </a:solidFill>
                <a:effectLst/>
                <a:uLnTx/>
                <a:uFillTx/>
                <a:latin typeface="Impact" panose="020B0806030902050204" pitchFamily="34" charset="0"/>
                <a:ea typeface="华文隶书" panose="02010800040101010101" pitchFamily="2" charset="-122"/>
                <a:cs typeface="Verdana" panose="020B0604030504040204" charset="0"/>
              </a:rPr>
              <a:t>01</a:t>
            </a:r>
          </a:p>
        </p:txBody>
      </p:sp>
      <p:sp>
        <p:nvSpPr>
          <p:cNvPr id="9" name="TextBox 34"/>
          <p:cNvSpPr txBox="1"/>
          <p:nvPr>
            <p:custDataLst>
              <p:tags r:id="rId2"/>
            </p:custDataLst>
          </p:nvPr>
        </p:nvSpPr>
        <p:spPr>
          <a:xfrm>
            <a:off x="422242" y="2094195"/>
            <a:ext cx="450689" cy="368300"/>
          </a:xfrm>
          <a:prstGeom prst="rect">
            <a:avLst/>
          </a:prstGeom>
          <a:noFill/>
        </p:spPr>
        <p:txBody>
          <a:bodyPr wrap="square">
            <a:spAutoFit/>
          </a:bodyPr>
          <a:lstStyle/>
          <a:p>
            <a:pPr marL="0" marR="0" lvl="0" indent="0" algn="r" defTabSz="457200" rtl="0" eaLnBrk="1" fontAlgn="auto" latinLnBrk="0" hangingPunct="1">
              <a:lnSpc>
                <a:spcPct val="12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00000">
                    <a:lumMod val="50000"/>
                    <a:lumOff val="50000"/>
                  </a:srgbClr>
                </a:solidFill>
                <a:effectLst/>
                <a:uLnTx/>
                <a:uFillTx/>
                <a:latin typeface="Impact" panose="020B0806030902050204" pitchFamily="34" charset="0"/>
                <a:ea typeface="华文隶书" panose="02010800040101010101" pitchFamily="2" charset="-122"/>
                <a:cs typeface="Verdana" panose="020B0604030504040204" charset="0"/>
              </a:rPr>
              <a:t>02</a:t>
            </a:r>
          </a:p>
        </p:txBody>
      </p:sp>
      <p:sp>
        <p:nvSpPr>
          <p:cNvPr id="11" name="矩形 10"/>
          <p:cNvSpPr/>
          <p:nvPr>
            <p:custDataLst>
              <p:tags r:id="rId3"/>
            </p:custDataLst>
          </p:nvPr>
        </p:nvSpPr>
        <p:spPr>
          <a:xfrm>
            <a:off x="821818" y="1540823"/>
            <a:ext cx="2331085" cy="360369"/>
          </a:xfrm>
          <a:prstGeom prst="rect">
            <a:avLst/>
          </a:prstGeom>
          <a:solidFill>
            <a:srgbClr val="0070C0"/>
          </a:solidFill>
          <a:ln w="25400" cap="flat" cmpd="sng" algn="ctr">
            <a:noFill/>
            <a:prstDash val="solid"/>
          </a:ln>
          <a:effectLst/>
        </p:spPr>
        <p:txBody>
          <a:bodyPr lIns="50625" tIns="26325" rIns="50625" bIns="26325" anchor="ctr">
            <a:norm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Arial" panose="020B0604020202020204" pitchFamily="34" charset="0"/>
              </a:rPr>
              <a:t>学习内容及成果</a:t>
            </a:r>
            <a:endParaRPr kumimoji="0" lang="en-US" sz="15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12" name="矩形 11"/>
          <p:cNvSpPr/>
          <p:nvPr>
            <p:custDataLst>
              <p:tags r:id="rId4"/>
            </p:custDataLst>
          </p:nvPr>
        </p:nvSpPr>
        <p:spPr>
          <a:xfrm>
            <a:off x="828675" y="2084070"/>
            <a:ext cx="2323465" cy="365125"/>
          </a:xfrm>
          <a:prstGeom prst="rect">
            <a:avLst/>
          </a:prstGeom>
          <a:solidFill>
            <a:srgbClr val="0070C0"/>
          </a:solidFill>
          <a:ln w="25400" cap="flat" cmpd="sng" algn="ctr">
            <a:noFill/>
            <a:prstDash val="solid"/>
          </a:ln>
          <a:effectLst/>
        </p:spPr>
        <p:txBody>
          <a:bodyPr lIns="50625" tIns="26325" rIns="50625" bIns="26325"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Arial" panose="020B0604020202020204" pitchFamily="34" charset="0"/>
              </a:rPr>
              <a:t>未来工作规划</a:t>
            </a:r>
            <a:endParaRPr kumimoji="0" lang="en-US" sz="15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Arial" panose="020B0604020202020204" pitchFamily="34" charset="0"/>
            </a:endParaRPr>
          </a:p>
        </p:txBody>
      </p:sp>
      <p:sp>
        <p:nvSpPr>
          <p:cNvPr id="2" name="TextBox 34"/>
          <p:cNvSpPr txBox="1"/>
          <p:nvPr>
            <p:custDataLst>
              <p:tags r:id="rId5"/>
            </p:custDataLst>
          </p:nvPr>
        </p:nvSpPr>
        <p:spPr>
          <a:xfrm>
            <a:off x="447642" y="2643470"/>
            <a:ext cx="450689" cy="368300"/>
          </a:xfrm>
          <a:prstGeom prst="rect">
            <a:avLst/>
          </a:prstGeom>
          <a:noFill/>
        </p:spPr>
        <p:txBody>
          <a:bodyPr wrap="square">
            <a:spAutoFit/>
          </a:bodyPr>
          <a:lstStyle/>
          <a:p>
            <a:pPr marL="0" marR="0" lvl="0" indent="0" algn="r" defTabSz="457200" rtl="0" eaLnBrk="1" fontAlgn="auto" latinLnBrk="0" hangingPunct="1">
              <a:lnSpc>
                <a:spcPct val="120000"/>
              </a:lnSpc>
              <a:spcBef>
                <a:spcPts val="0"/>
              </a:spcBef>
              <a:spcAft>
                <a:spcPts val="0"/>
              </a:spcAft>
              <a:buClrTx/>
              <a:buSzTx/>
              <a:buFontTx/>
              <a:buNone/>
              <a:tabLst/>
              <a:defRPr/>
            </a:pPr>
            <a:r>
              <a:rPr kumimoji="0" lang="en-US" sz="1500" b="0" i="0" u="none" strike="noStrike" kern="0" cap="none" spc="0" normalizeH="0" baseline="0" noProof="0" dirty="0">
                <a:ln>
                  <a:noFill/>
                </a:ln>
                <a:solidFill>
                  <a:srgbClr val="000000">
                    <a:lumMod val="50000"/>
                    <a:lumOff val="50000"/>
                  </a:srgbClr>
                </a:solidFill>
                <a:effectLst/>
                <a:uLnTx/>
                <a:uFillTx/>
                <a:latin typeface="Impact" panose="020B0806030902050204" pitchFamily="34" charset="0"/>
                <a:ea typeface="华文隶书" panose="02010800040101010101" pitchFamily="2" charset="-122"/>
                <a:cs typeface="Verdana" panose="020B0604030504040204" charset="0"/>
              </a:rPr>
              <a:t>03</a:t>
            </a:r>
          </a:p>
        </p:txBody>
      </p:sp>
      <p:sp>
        <p:nvSpPr>
          <p:cNvPr id="4" name="矩形 3"/>
          <p:cNvSpPr/>
          <p:nvPr>
            <p:custDataLst>
              <p:tags r:id="rId6"/>
            </p:custDataLst>
          </p:nvPr>
        </p:nvSpPr>
        <p:spPr>
          <a:xfrm>
            <a:off x="828675" y="2643505"/>
            <a:ext cx="2324100" cy="365125"/>
          </a:xfrm>
          <a:prstGeom prst="rect">
            <a:avLst/>
          </a:prstGeom>
          <a:solidFill>
            <a:srgbClr val="0070C0"/>
          </a:solidFill>
          <a:ln w="25400" cap="flat" cmpd="sng" algn="ctr">
            <a:noFill/>
            <a:prstDash val="solid"/>
          </a:ln>
          <a:effectLst/>
        </p:spPr>
        <p:txBody>
          <a:bodyPr lIns="50625" tIns="26325" rIns="50625" bIns="26325" anchor="ctr">
            <a:no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500" b="0" i="0" u="none" strike="noStrike" kern="0" cap="none" spc="0" normalizeH="0" baseline="0" noProof="0" dirty="0">
                <a:ln>
                  <a:noFill/>
                </a:ln>
                <a:solidFill>
                  <a:srgbClr val="FFFFFF"/>
                </a:solidFill>
                <a:effectLst/>
                <a:uLnTx/>
                <a:uFillTx/>
                <a:latin typeface="微软雅黑" panose="020B0503020204020204" charset="-122"/>
                <a:ea typeface="微软雅黑" panose="020B0503020204020204" charset="-122"/>
                <a:cs typeface="Arial" panose="020B0604020202020204" pitchFamily="34" charset="0"/>
              </a:rPr>
              <a:t>自我评价</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4787" y="1072399"/>
            <a:ext cx="3328096" cy="1557029"/>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2" name="标题 1"/>
          <p:cNvSpPr>
            <a:spLocks noGrp="1"/>
          </p:cNvSpPr>
          <p:nvPr>
            <p:ph type="title"/>
          </p:nvPr>
        </p:nvSpPr>
        <p:spPr>
          <a:xfrm>
            <a:off x="453872" y="281357"/>
            <a:ext cx="8396441" cy="525716"/>
          </a:xfrm>
        </p:spPr>
        <p:txBody>
          <a:bodyPr/>
          <a:lstStyle/>
          <a:p>
            <a:r>
              <a:rPr kumimoji="1" lang="zh-CN" altLang="en-US" sz="2400" dirty="0">
                <a:solidFill>
                  <a:srgbClr val="FFC000"/>
                </a:solidFill>
              </a:rPr>
              <a:t>单击此处编辑标题</a:t>
            </a:r>
          </a:p>
        </p:txBody>
      </p:sp>
    </p:spTree>
    <p:extLst>
      <p:ext uri="{BB962C8B-B14F-4D97-AF65-F5344CB8AC3E}">
        <p14:creationId xmlns:p14="http://schemas.microsoft.com/office/powerpoint/2010/main" val="518116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4787" y="1367367"/>
            <a:ext cx="3328096" cy="1557029"/>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2" name="标题 1"/>
          <p:cNvSpPr>
            <a:spLocks noGrp="1"/>
          </p:cNvSpPr>
          <p:nvPr>
            <p:ph type="title"/>
          </p:nvPr>
        </p:nvSpPr>
        <p:spPr/>
        <p:txBody>
          <a:bodyPr/>
          <a:lstStyle/>
          <a:p>
            <a:r>
              <a:rPr kumimoji="1" lang="zh-CN" altLang="en-US" sz="2400" dirty="0">
                <a:solidFill>
                  <a:srgbClr val="FFC000"/>
                </a:solidFill>
              </a:rPr>
              <a:t>单击此处编辑标题</a:t>
            </a:r>
            <a:br>
              <a:rPr kumimoji="1" lang="en-US" altLang="zh-CN" sz="2400" dirty="0">
                <a:solidFill>
                  <a:srgbClr val="FFC000"/>
                </a:solidFill>
              </a:rPr>
            </a:br>
            <a:r>
              <a:rPr kumimoji="1" lang="zh-CN" altLang="en-US" sz="2400" dirty="0"/>
              <a:t>单击此处编辑副标题</a:t>
            </a:r>
          </a:p>
        </p:txBody>
      </p:sp>
      <p:sp>
        <p:nvSpPr>
          <p:cNvPr id="5" name="TextBox 10"/>
          <p:cNvSpPr txBox="1"/>
          <p:nvPr/>
        </p:nvSpPr>
        <p:spPr>
          <a:xfrm>
            <a:off x="444787" y="1072399"/>
            <a:ext cx="3328096" cy="1575816"/>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tx1">
                  <a:lumMod val="50000"/>
                  <a:lumOff val="50000"/>
                </a:schemeClr>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tx1">
                  <a:lumMod val="50000"/>
                  <a:lumOff val="50000"/>
                </a:schemeClr>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tx1">
                    <a:lumMod val="50000"/>
                    <a:lumOff val="50000"/>
                  </a:schemeClr>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tx1">
                  <a:lumMod val="50000"/>
                  <a:lumOff val="50000"/>
                </a:schemeClr>
              </a:solidFill>
              <a:latin typeface="Microsoft YaHei" charset="-122"/>
              <a:ea typeface="Microsoft YaHei" charset="-122"/>
              <a:cs typeface="Microsoft YaHei" charset="-122"/>
            </a:endParaRPr>
          </a:p>
        </p:txBody>
      </p:sp>
    </p:spTree>
    <p:extLst>
      <p:ext uri="{BB962C8B-B14F-4D97-AF65-F5344CB8AC3E}">
        <p14:creationId xmlns:p14="http://schemas.microsoft.com/office/powerpoint/2010/main" val="566980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4787" y="1367367"/>
            <a:ext cx="3328096" cy="1557029"/>
          </a:xfrm>
          <a:prstGeom prst="rect">
            <a:avLst/>
          </a:prstGeom>
          <a:noFill/>
        </p:spPr>
        <p:txBody>
          <a:bodyPr wrap="square" rtlCol="0">
            <a:spAutoFit/>
          </a:bodyPr>
          <a:lstStyle/>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a:p>
            <a:pPr marL="171450" indent="-171450">
              <a:lnSpc>
                <a:spcPct val="120000"/>
              </a:lnSpc>
              <a:spcBef>
                <a:spcPts val="600"/>
              </a:spcBef>
              <a:buFont typeface="Arial"/>
              <a:buChar char="•"/>
            </a:pPr>
            <a:r>
              <a:rPr lang="zh-CN" altLang="en-GB" sz="1200" dirty="0">
                <a:solidFill>
                  <a:schemeClr val="bg1"/>
                </a:solidFill>
                <a:latin typeface="Microsoft YaHei" charset="-122"/>
                <a:ea typeface="Microsoft YaHei" charset="-122"/>
                <a:cs typeface="Microsoft YaHei" charset="-122"/>
              </a:rPr>
              <a:t>此段文字旨在显示正确的字号和段落的位置，例文可替换。</a:t>
            </a:r>
            <a:endParaRPr lang="en-US" altLang="zh-CN" sz="1200" dirty="0">
              <a:solidFill>
                <a:schemeClr val="bg1"/>
              </a:solidFill>
              <a:latin typeface="Microsoft YaHei" charset="-122"/>
              <a:ea typeface="Microsoft YaHei" charset="-122"/>
              <a:cs typeface="Microsoft YaHei" charset="-122"/>
            </a:endParaRPr>
          </a:p>
        </p:txBody>
      </p:sp>
      <p:sp>
        <p:nvSpPr>
          <p:cNvPr id="2" name="标题 1"/>
          <p:cNvSpPr>
            <a:spLocks noGrp="1"/>
          </p:cNvSpPr>
          <p:nvPr>
            <p:ph type="title"/>
          </p:nvPr>
        </p:nvSpPr>
        <p:spPr>
          <a:xfrm>
            <a:off x="453872" y="281357"/>
            <a:ext cx="8396441" cy="711700"/>
          </a:xfrm>
        </p:spPr>
        <p:txBody>
          <a:bodyPr/>
          <a:lstStyle/>
          <a:p>
            <a:r>
              <a:rPr kumimoji="1" lang="zh-CN" altLang="en-US" sz="2400" dirty="0">
                <a:solidFill>
                  <a:srgbClr val="FFC000"/>
                </a:solidFill>
              </a:rPr>
              <a:t>单击此处编辑标题</a:t>
            </a:r>
            <a:br>
              <a:rPr kumimoji="1" lang="en-US" altLang="zh-CN" sz="2400" dirty="0">
                <a:solidFill>
                  <a:srgbClr val="FFC000"/>
                </a:solidFill>
              </a:rPr>
            </a:br>
            <a:r>
              <a:rPr kumimoji="1" lang="zh-CN" altLang="en-US" sz="2400" dirty="0"/>
              <a:t>单击此处编辑副标题</a:t>
            </a:r>
          </a:p>
        </p:txBody>
      </p:sp>
    </p:spTree>
    <p:extLst>
      <p:ext uri="{BB962C8B-B14F-4D97-AF65-F5344CB8AC3E}">
        <p14:creationId xmlns:p14="http://schemas.microsoft.com/office/powerpoint/2010/main" val="229018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bwMode="auto">
          <a:xfrm>
            <a:off x="442913" y="282971"/>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r>
              <a:rPr lang="zh-CN" altLang="en-US" sz="2400" dirty="0">
                <a:solidFill>
                  <a:srgbClr val="FFC000"/>
                </a:solidFill>
              </a:rPr>
              <a:t>小标题</a:t>
            </a:r>
            <a:endParaRPr lang="en-US" altLang="zh-CN" sz="3600" b="0" dirty="0">
              <a:solidFill>
                <a:srgbClr val="FFC000"/>
              </a:solidFill>
            </a:endParaRPr>
          </a:p>
          <a:p>
            <a:r>
              <a:rPr kumimoji="1" lang="zh-CN" altLang="en-US" sz="4400" dirty="0">
                <a:solidFill>
                  <a:srgbClr val="0080E8"/>
                </a:solidFill>
              </a:rPr>
              <a:t>单击此处编辑</a:t>
            </a:r>
            <a:endParaRPr kumimoji="1" lang="en-US" altLang="zh-CN" sz="4400" dirty="0">
              <a:solidFill>
                <a:srgbClr val="0080E8"/>
              </a:solidFill>
            </a:endParaRPr>
          </a:p>
          <a:p>
            <a:r>
              <a:rPr kumimoji="1" lang="zh-CN" altLang="en-US" sz="4400" dirty="0">
                <a:solidFill>
                  <a:srgbClr val="0080E8"/>
                </a:solidFill>
              </a:rPr>
              <a:t>文本内容</a:t>
            </a:r>
            <a:endParaRPr kumimoji="1" lang="en-US" altLang="zh-CN" sz="4400" dirty="0">
              <a:solidFill>
                <a:srgbClr val="0080E8"/>
              </a:solidFill>
            </a:endParaRPr>
          </a:p>
          <a:p>
            <a:r>
              <a:rPr kumimoji="1" lang="zh-CN" altLang="en-US" sz="4400" dirty="0">
                <a:solidFill>
                  <a:srgbClr val="0080E8"/>
                </a:solidFill>
              </a:rPr>
              <a:t>大标题</a:t>
            </a:r>
          </a:p>
        </p:txBody>
      </p:sp>
    </p:spTree>
    <p:extLst>
      <p:ext uri="{BB962C8B-B14F-4D97-AF65-F5344CB8AC3E}">
        <p14:creationId xmlns:p14="http://schemas.microsoft.com/office/powerpoint/2010/main" val="1274072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bwMode="auto">
          <a:xfrm>
            <a:off x="442913" y="282971"/>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r>
              <a:rPr lang="zh-CN" altLang="en-US" sz="2400" dirty="0"/>
              <a:t>小标题</a:t>
            </a:r>
            <a:endParaRPr lang="en-US" altLang="zh-CN" sz="3600" b="0" dirty="0"/>
          </a:p>
          <a:p>
            <a:r>
              <a:rPr kumimoji="1" lang="zh-CN" altLang="en-US" sz="4400" dirty="0">
                <a:solidFill>
                  <a:srgbClr val="FFC000"/>
                </a:solidFill>
              </a:rPr>
              <a:t>单击此处编辑</a:t>
            </a:r>
            <a:endParaRPr kumimoji="1" lang="en-US" altLang="zh-CN" sz="4400" dirty="0">
              <a:solidFill>
                <a:srgbClr val="FFC000"/>
              </a:solidFill>
            </a:endParaRPr>
          </a:p>
          <a:p>
            <a:r>
              <a:rPr kumimoji="1" lang="zh-CN" altLang="en-US" sz="4400" dirty="0">
                <a:solidFill>
                  <a:srgbClr val="FFC000"/>
                </a:solidFill>
              </a:rPr>
              <a:t>文本内容</a:t>
            </a:r>
            <a:endParaRPr kumimoji="1" lang="en-US" altLang="zh-CN" sz="4400" dirty="0">
              <a:solidFill>
                <a:srgbClr val="FFC000"/>
              </a:solidFill>
            </a:endParaRPr>
          </a:p>
          <a:p>
            <a:r>
              <a:rPr kumimoji="1" lang="zh-CN" altLang="en-US" sz="4400" dirty="0">
                <a:solidFill>
                  <a:srgbClr val="FFC000"/>
                </a:solidFill>
              </a:rPr>
              <a:t>大标题</a:t>
            </a:r>
          </a:p>
        </p:txBody>
      </p:sp>
    </p:spTree>
    <p:extLst>
      <p:ext uri="{BB962C8B-B14F-4D97-AF65-F5344CB8AC3E}">
        <p14:creationId xmlns:p14="http://schemas.microsoft.com/office/powerpoint/2010/main" val="49233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a:spLocks/>
          </p:cNvSpPr>
          <p:nvPr/>
        </p:nvSpPr>
        <p:spPr bwMode="auto">
          <a:xfrm>
            <a:off x="442913" y="312470"/>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endParaRPr kumimoji="1" lang="zh-CN" altLang="en-US" sz="4400" dirty="0">
              <a:solidFill>
                <a:srgbClr val="FFC000"/>
              </a:solidFill>
            </a:endParaRPr>
          </a:p>
        </p:txBody>
      </p:sp>
      <p:sp>
        <p:nvSpPr>
          <p:cNvPr id="5" name="标题 1"/>
          <p:cNvSpPr txBox="1">
            <a:spLocks/>
          </p:cNvSpPr>
          <p:nvPr/>
        </p:nvSpPr>
        <p:spPr bwMode="auto">
          <a:xfrm>
            <a:off x="442913" y="282970"/>
            <a:ext cx="8403269" cy="29026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lvl1pPr algn="l" defTabSz="457178" rtl="0" eaLnBrk="1" latinLnBrk="0" hangingPunct="1">
              <a:spcBef>
                <a:spcPct val="0"/>
              </a:spcBef>
              <a:buNone/>
              <a:defRPr sz="1575" b="1" i="0" kern="1200" baseline="0">
                <a:solidFill>
                  <a:srgbClr val="FFFFFF"/>
                </a:solidFill>
                <a:latin typeface="Microsoft YaHei" charset="-122"/>
                <a:ea typeface="Microsoft YaHei" charset="-122"/>
                <a:cs typeface="Microsoft YaHei" charset="-122"/>
              </a:defRPr>
            </a:lvl1pPr>
          </a:lstStyle>
          <a:p>
            <a:r>
              <a:rPr kumimoji="1" lang="zh-CN" altLang="en-US" sz="4400" dirty="0">
                <a:solidFill>
                  <a:srgbClr val="0080E8"/>
                </a:solidFill>
              </a:rPr>
              <a:t>单击此处编辑</a:t>
            </a:r>
            <a:endParaRPr kumimoji="1" lang="en-US" altLang="zh-CN" sz="4400" dirty="0">
              <a:solidFill>
                <a:srgbClr val="0080E8"/>
              </a:solidFill>
            </a:endParaRPr>
          </a:p>
          <a:p>
            <a:r>
              <a:rPr kumimoji="1" lang="zh-CN" altLang="en-US" sz="4400" dirty="0">
                <a:solidFill>
                  <a:srgbClr val="FFC000"/>
                </a:solidFill>
              </a:rPr>
              <a:t>文本</a:t>
            </a:r>
            <a:r>
              <a:rPr kumimoji="1" lang="zh-CN" altLang="en-US" sz="4400" dirty="0">
                <a:solidFill>
                  <a:srgbClr val="0080E8"/>
                </a:solidFill>
              </a:rPr>
              <a:t>内容</a:t>
            </a:r>
            <a:endParaRPr kumimoji="1" lang="en-US" altLang="zh-CN" sz="4400" dirty="0">
              <a:solidFill>
                <a:srgbClr val="0080E8"/>
              </a:solidFill>
            </a:endParaRPr>
          </a:p>
          <a:p>
            <a:r>
              <a:rPr kumimoji="1" lang="zh-CN" altLang="en-US" sz="4400" dirty="0">
                <a:solidFill>
                  <a:srgbClr val="0080E8"/>
                </a:solidFill>
              </a:rPr>
              <a:t>大标题</a:t>
            </a:r>
          </a:p>
        </p:txBody>
      </p:sp>
    </p:spTree>
    <p:extLst>
      <p:ext uri="{BB962C8B-B14F-4D97-AF65-F5344CB8AC3E}">
        <p14:creationId xmlns:p14="http://schemas.microsoft.com/office/powerpoint/2010/main" val="14066743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TextBox 33"/>
</p:tagLst>
</file>

<file path=ppt/tags/tag2.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TextBox 34"/>
</p:tagLst>
</file>

<file path=ppt/tags/tag3.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Rectangle 22"/>
</p:tagLst>
</file>

<file path=ppt/tags/tag4.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Rectangle 16"/>
</p:tagLst>
</file>

<file path=ppt/tags/tag5.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TextBox 34"/>
</p:tagLst>
</file>

<file path=ppt/tags/tag6.xml><?xml version="1.0" encoding="utf-8"?>
<p:tagLst xmlns:a="http://schemas.openxmlformats.org/drawingml/2006/main" xmlns:r="http://schemas.openxmlformats.org/officeDocument/2006/relationships" xmlns:p="http://schemas.openxmlformats.org/presentationml/2006/main">
  <p:tag name="MH" val="20160215155739"/>
  <p:tag name="MH_LIBRARY" val="GRAPHIC"/>
  <p:tag name="MH_ORDER" val="Rectangle 1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2017金蝶集团幻灯片模版">
  <a:themeElements>
    <a:clrScheme name="新logo配色">
      <a:dk1>
        <a:srgbClr val="000000"/>
      </a:dk1>
      <a:lt1>
        <a:srgbClr val="FFFFFF"/>
      </a:lt1>
      <a:dk2>
        <a:srgbClr val="24215F"/>
      </a:dk2>
      <a:lt2>
        <a:srgbClr val="1788EE"/>
      </a:lt2>
      <a:accent1>
        <a:srgbClr val="23CCFC"/>
      </a:accent1>
      <a:accent2>
        <a:srgbClr val="21C8C8"/>
      </a:accent2>
      <a:accent3>
        <a:srgbClr val="B073FC"/>
      </a:accent3>
      <a:accent4>
        <a:srgbClr val="000000"/>
      </a:accent4>
      <a:accent5>
        <a:srgbClr val="AAB6DC"/>
      </a:accent5>
      <a:accent6>
        <a:srgbClr val="0060C0"/>
      </a:accent6>
      <a:hlink>
        <a:srgbClr val="FF9900"/>
      </a:hlink>
      <a:folHlink>
        <a:srgbClr val="CC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6459</TotalTime>
  <Words>1598</Words>
  <Application>Microsoft Office PowerPoint</Application>
  <PresentationFormat>全屏显示(16:9)</PresentationFormat>
  <Paragraphs>130</Paragraphs>
  <Slides>23</Slides>
  <Notes>1</Notes>
  <HiddenSlides>1</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23</vt:i4>
      </vt:variant>
    </vt:vector>
  </HeadingPairs>
  <TitlesOfParts>
    <vt:vector size="34" baseType="lpstr">
      <vt:lpstr>Heiti SC Medium</vt:lpstr>
      <vt:lpstr>Microsoft YaHei Light</vt:lpstr>
      <vt:lpstr>微软雅黑</vt:lpstr>
      <vt:lpstr>微软雅黑</vt:lpstr>
      <vt:lpstr>Arial</vt:lpstr>
      <vt:lpstr>Arial Narrow</vt:lpstr>
      <vt:lpstr>Calibri</vt:lpstr>
      <vt:lpstr>Goudy Old Style</vt:lpstr>
      <vt:lpstr>Impact</vt:lpstr>
      <vt:lpstr>Office Theme</vt:lpstr>
      <vt:lpstr>1_2017金蝶集团幻灯片模版</vt:lpstr>
      <vt:lpstr>PowerPoint 演示文稿</vt:lpstr>
      <vt:lpstr>特别声明</vt:lpstr>
      <vt:lpstr>致良知，走正道，行王道</vt:lpstr>
      <vt:lpstr>单击此处编辑标题</vt:lpstr>
      <vt:lpstr>单击此处编辑标题 单击此处编辑副标题</vt:lpstr>
      <vt:lpstr>单击此处编辑标题 单击此处编辑副标题</vt:lpstr>
      <vt:lpstr>PowerPoint 演示文稿</vt:lpstr>
      <vt:lpstr>PowerPoint 演示文稿</vt:lpstr>
      <vt:lpstr>PowerPoint 演示文稿</vt:lpstr>
      <vt:lpstr>PowerPoint 演示文稿</vt:lpstr>
      <vt:lpstr>特别声明</vt:lpstr>
      <vt:lpstr>此处填写章节标题， 同一标题也可以分为两行</vt:lpstr>
      <vt:lpstr>此段文字旨在显示 正确的字号和段落的位置 例文可替换</vt:lpstr>
      <vt:lpstr>此处填写标题，同一标题可分两行</vt:lpstr>
      <vt:lpstr>此处填写章节标题</vt:lpstr>
      <vt:lpstr>PowerPoint 演示文稿</vt:lpstr>
      <vt:lpstr>PowerPoint 演示文稿</vt:lpstr>
      <vt:lpstr>PowerPoint 演示文稿</vt:lpstr>
      <vt:lpstr>此处填写标题，同一标题可分两行</vt:lpstr>
      <vt:lpstr>此处填写标题，同一标题可分两行</vt:lpstr>
      <vt:lpstr>此段文字旨在 显示正确的 字号和段落的 位置</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Administrator</cp:lastModifiedBy>
  <cp:revision>224</cp:revision>
  <dcterms:created xsi:type="dcterms:W3CDTF">2010-04-12T23:12:02Z</dcterms:created>
  <dcterms:modified xsi:type="dcterms:W3CDTF">2019-07-03T08:00:28Z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